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4"/>
  </p:notesMasterIdLst>
  <p:handoutMasterIdLst>
    <p:handoutMasterId r:id="rId25"/>
  </p:handoutMasterIdLst>
  <p:sldIdLst>
    <p:sldId id="298" r:id="rId4"/>
    <p:sldId id="283" r:id="rId5"/>
    <p:sldId id="292" r:id="rId6"/>
    <p:sldId id="297" r:id="rId7"/>
    <p:sldId id="299" r:id="rId8"/>
    <p:sldId id="300" r:id="rId9"/>
    <p:sldId id="293" r:id="rId10"/>
    <p:sldId id="284" r:id="rId11"/>
    <p:sldId id="301" r:id="rId12"/>
    <p:sldId id="294" r:id="rId13"/>
    <p:sldId id="285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96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E0EA"/>
    <a:srgbClr val="FFDF00"/>
    <a:srgbClr val="B14796"/>
    <a:srgbClr val="FC490B"/>
    <a:srgbClr val="2196F3"/>
    <a:srgbClr val="00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65CC2-FD5D-4EDB-BD17-A7BBD32A3190}" v="104" dt="2024-06-22T17:36:57.237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574" autoAdjust="0"/>
  </p:normalViewPr>
  <p:slideViewPr>
    <p:cSldViewPr snapToGrid="0">
      <p:cViewPr varScale="1">
        <p:scale>
          <a:sx n="161" d="100"/>
          <a:sy n="161" d="100"/>
        </p:scale>
        <p:origin x="232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erson Filho" userId="a865f7a73b8c868d" providerId="LiveId" clId="{48965CC2-FD5D-4EDB-BD17-A7BBD32A3190}"/>
    <pc:docChg chg="undo redo custSel addSld delSld modSld sldOrd modMainMaster">
      <pc:chgData name="Jefferson Filho" userId="a865f7a73b8c868d" providerId="LiveId" clId="{48965CC2-FD5D-4EDB-BD17-A7BBD32A3190}" dt="2024-06-22T17:37:32.255" v="1261" actId="732"/>
      <pc:docMkLst>
        <pc:docMk/>
      </pc:docMkLst>
      <pc:sldChg chg="del">
        <pc:chgData name="Jefferson Filho" userId="a865f7a73b8c868d" providerId="LiveId" clId="{48965CC2-FD5D-4EDB-BD17-A7BBD32A3190}" dt="2024-06-22T14:10:12.627" v="42" actId="47"/>
        <pc:sldMkLst>
          <pc:docMk/>
          <pc:sldMk cId="742591817" sldId="281"/>
        </pc:sldMkLst>
      </pc:sldChg>
      <pc:sldChg chg="modSp mod">
        <pc:chgData name="Jefferson Filho" userId="a865f7a73b8c868d" providerId="LiveId" clId="{48965CC2-FD5D-4EDB-BD17-A7BBD32A3190}" dt="2024-06-22T14:51:22.526" v="527" actId="20577"/>
        <pc:sldMkLst>
          <pc:docMk/>
          <pc:sldMk cId="1329746698" sldId="283"/>
        </pc:sldMkLst>
        <pc:spChg chg="mod">
          <ac:chgData name="Jefferson Filho" userId="a865f7a73b8c868d" providerId="LiveId" clId="{48965CC2-FD5D-4EDB-BD17-A7BBD32A3190}" dt="2024-06-22T14:13:58.017" v="69" actId="404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4:51:22.526" v="527" actId="20577"/>
          <ac:spMkLst>
            <pc:docMk/>
            <pc:sldMk cId="1329746698" sldId="283"/>
            <ac:spMk id="3" creationId="{611DC577-0A95-47D0-95D9-5F8DA763D46B}"/>
          </ac:spMkLst>
        </pc:spChg>
        <pc:spChg chg="mod">
          <ac:chgData name="Jefferson Filho" userId="a865f7a73b8c868d" providerId="LiveId" clId="{48965CC2-FD5D-4EDB-BD17-A7BBD32A3190}" dt="2024-06-22T14:25:13.697" v="115" actId="20577"/>
          <ac:spMkLst>
            <pc:docMk/>
            <pc:sldMk cId="1329746698" sldId="283"/>
            <ac:spMk id="4" creationId="{D355C61F-C8F1-4977-8E1F-F16C0D9EA88C}"/>
          </ac:spMkLst>
        </pc:spChg>
        <pc:picChg chg="mod modCrop">
          <ac:chgData name="Jefferson Filho" userId="a865f7a73b8c868d" providerId="LiveId" clId="{48965CC2-FD5D-4EDB-BD17-A7BBD32A3190}" dt="2024-06-22T14:50:52.401" v="525" actId="732"/>
          <ac:picMkLst>
            <pc:docMk/>
            <pc:sldMk cId="1329746698" sldId="283"/>
            <ac:picMk id="9" creationId="{A9A75888-22E3-1D43-9112-DA02186070B5}"/>
          </ac:picMkLst>
        </pc:picChg>
      </pc:sldChg>
      <pc:sldChg chg="addSp delSp modSp mod">
        <pc:chgData name="Jefferson Filho" userId="a865f7a73b8c868d" providerId="LiveId" clId="{48965CC2-FD5D-4EDB-BD17-A7BBD32A3190}" dt="2024-06-22T15:24:12.621" v="761" actId="123"/>
        <pc:sldMkLst>
          <pc:docMk/>
          <pc:sldMk cId="3188837873" sldId="284"/>
        </pc:sldMkLst>
        <pc:spChg chg="mod">
          <ac:chgData name="Jefferson Filho" userId="a865f7a73b8c868d" providerId="LiveId" clId="{48965CC2-FD5D-4EDB-BD17-A7BBD32A3190}" dt="2024-06-22T15:23:22.541" v="725" actId="6549"/>
          <ac:spMkLst>
            <pc:docMk/>
            <pc:sldMk cId="3188837873" sldId="284"/>
            <ac:spMk id="2" creationId="{19304E83-A4F0-49C5-BB01-F5773509A2B3}"/>
          </ac:spMkLst>
        </pc:spChg>
        <pc:spChg chg="del mod">
          <ac:chgData name="Jefferson Filho" userId="a865f7a73b8c868d" providerId="LiveId" clId="{48965CC2-FD5D-4EDB-BD17-A7BBD32A3190}" dt="2024-06-22T15:23:28.221" v="727" actId="478"/>
          <ac:spMkLst>
            <pc:docMk/>
            <pc:sldMk cId="3188837873" sldId="284"/>
            <ac:spMk id="3" creationId="{7CA42D59-EAD6-4F95-84F1-32A30F057856}"/>
          </ac:spMkLst>
        </pc:spChg>
        <pc:spChg chg="add del mod">
          <ac:chgData name="Jefferson Filho" userId="a865f7a73b8c868d" providerId="LiveId" clId="{48965CC2-FD5D-4EDB-BD17-A7BBD32A3190}" dt="2024-06-22T15:21:40.901" v="684" actId="20577"/>
          <ac:spMkLst>
            <pc:docMk/>
            <pc:sldMk cId="3188837873" sldId="284"/>
            <ac:spMk id="4" creationId="{6AB259A0-0017-492F-A0DC-4B70C7052AE0}"/>
          </ac:spMkLst>
        </pc:spChg>
        <pc:spChg chg="add del mod">
          <ac:chgData name="Jefferson Filho" userId="a865f7a73b8c868d" providerId="LiveId" clId="{48965CC2-FD5D-4EDB-BD17-A7BBD32A3190}" dt="2024-06-22T15:24:07.941" v="759" actId="123"/>
          <ac:spMkLst>
            <pc:docMk/>
            <pc:sldMk cId="3188837873" sldId="284"/>
            <ac:spMk id="5" creationId="{CEEB3BAE-C0B2-447C-B8BE-96C6BD84D658}"/>
          </ac:spMkLst>
        </pc:spChg>
        <pc:spChg chg="add del mod">
          <ac:chgData name="Jefferson Filho" userId="a865f7a73b8c868d" providerId="LiveId" clId="{48965CC2-FD5D-4EDB-BD17-A7BBD32A3190}" dt="2024-06-22T15:21:49.446" v="697" actId="20577"/>
          <ac:spMkLst>
            <pc:docMk/>
            <pc:sldMk cId="3188837873" sldId="284"/>
            <ac:spMk id="6" creationId="{B237D1CA-B91A-410E-A968-D017BBE99F99}"/>
          </ac:spMkLst>
        </pc:spChg>
        <pc:spChg chg="add del mod">
          <ac:chgData name="Jefferson Filho" userId="a865f7a73b8c868d" providerId="LiveId" clId="{48965CC2-FD5D-4EDB-BD17-A7BBD32A3190}" dt="2024-06-22T15:24:12.621" v="761" actId="123"/>
          <ac:spMkLst>
            <pc:docMk/>
            <pc:sldMk cId="3188837873" sldId="284"/>
            <ac:spMk id="7" creationId="{26A87885-D672-4CF9-A78D-CFE98385B03A}"/>
          </ac:spMkLst>
        </pc:spChg>
        <pc:spChg chg="add del mod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0" creationId="{C6646F31-CB10-50A9-0F88-93A7665B68AD}"/>
          </ac:spMkLst>
        </pc:spChg>
        <pc:spChg chg="add del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2" creationId="{7F65E93D-09FF-42EE-B9DD-750638966686}"/>
          </ac:spMkLst>
        </pc:spChg>
        <pc:spChg chg="add del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3" creationId="{A7CD04AE-9A8B-4DED-855D-F51B510D0B69}"/>
          </ac:spMkLst>
        </pc:spChg>
        <pc:spChg chg="add del mod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5" creationId="{BA8CFBD8-351F-6A2D-FA2E-58BDEA3DA03A}"/>
          </ac:spMkLst>
        </pc:spChg>
        <pc:spChg chg="add del mod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7" creationId="{C3191925-0C90-0367-4D15-47E1242C1687}"/>
          </ac:spMkLst>
        </pc:spChg>
        <pc:spChg chg="add del mod">
          <ac:chgData name="Jefferson Filho" userId="a865f7a73b8c868d" providerId="LiveId" clId="{48965CC2-FD5D-4EDB-BD17-A7BBD32A3190}" dt="2024-06-22T15:21:28.435" v="674" actId="478"/>
          <ac:spMkLst>
            <pc:docMk/>
            <pc:sldMk cId="3188837873" sldId="284"/>
            <ac:spMk id="19" creationId="{E6DF9CA7-E1DF-5680-C9BB-8E1A51D5534B}"/>
          </ac:spMkLst>
        </pc:spChg>
        <pc:cxnChg chg="add del">
          <ac:chgData name="Jefferson Filho" userId="a865f7a73b8c868d" providerId="LiveId" clId="{48965CC2-FD5D-4EDB-BD17-A7BBD32A3190}" dt="2024-06-22T15:21:28.435" v="674" actId="478"/>
          <ac:cxnSpMkLst>
            <pc:docMk/>
            <pc:sldMk cId="3188837873" sldId="284"/>
            <ac:cxnSpMk id="11" creationId="{5A563457-1EC8-4978-BCCB-AFD88C9ED04C}"/>
          </ac:cxnSpMkLst>
        </pc:cxnChg>
      </pc:sldChg>
      <pc:sldChg chg="addSp delSp modSp mod">
        <pc:chgData name="Jefferson Filho" userId="a865f7a73b8c868d" providerId="LiveId" clId="{48965CC2-FD5D-4EDB-BD17-A7BBD32A3190}" dt="2024-06-22T15:58:20.679" v="980" actId="6549"/>
        <pc:sldMkLst>
          <pc:docMk/>
          <pc:sldMk cId="665219316" sldId="285"/>
        </pc:sldMkLst>
        <pc:spChg chg="mod ord">
          <ac:chgData name="Jefferson Filho" userId="a865f7a73b8c868d" providerId="LiveId" clId="{48965CC2-FD5D-4EDB-BD17-A7BBD32A3190}" dt="2024-06-22T15:58:20.679" v="980" actId="6549"/>
          <ac:spMkLst>
            <pc:docMk/>
            <pc:sldMk cId="665219316" sldId="285"/>
            <ac:spMk id="4" creationId="{3B86E961-B76E-423F-995E-11B31E921437}"/>
          </ac:spMkLst>
        </pc:spChg>
        <pc:spChg chg="add del mod">
          <ac:chgData name="Jefferson Filho" userId="a865f7a73b8c868d" providerId="LiveId" clId="{48965CC2-FD5D-4EDB-BD17-A7BBD32A3190}" dt="2024-06-22T15:57:05.203" v="920" actId="478"/>
          <ac:spMkLst>
            <pc:docMk/>
            <pc:sldMk cId="665219316" sldId="285"/>
            <ac:spMk id="7" creationId="{C55D5A2D-3874-573A-85F2-126AE7D5CFA9}"/>
          </ac:spMkLst>
        </pc:spChg>
        <pc:picChg chg="add del mod">
          <ac:chgData name="Jefferson Filho" userId="a865f7a73b8c868d" providerId="LiveId" clId="{48965CC2-FD5D-4EDB-BD17-A7BBD32A3190}" dt="2024-06-22T15:57:08.739" v="926" actId="22"/>
          <ac:picMkLst>
            <pc:docMk/>
            <pc:sldMk cId="665219316" sldId="285"/>
            <ac:picMk id="3" creationId="{1894E1B6-EB15-5E78-9DD2-C77F2249F8D4}"/>
          </ac:picMkLst>
        </pc:picChg>
        <pc:picChg chg="add del mod">
          <ac:chgData name="Jefferson Filho" userId="a865f7a73b8c868d" providerId="LiveId" clId="{48965CC2-FD5D-4EDB-BD17-A7BBD32A3190}" dt="2024-06-22T15:57:22.570" v="927" actId="14826"/>
          <ac:picMkLst>
            <pc:docMk/>
            <pc:sldMk cId="665219316" sldId="285"/>
            <ac:picMk id="12" creationId="{8F5AE0D5-C196-A947-8AFE-449A48B26153}"/>
          </ac:picMkLst>
        </pc:picChg>
      </pc:sldChg>
      <pc:sldChg chg="modSp mod ord">
        <pc:chgData name="Jefferson Filho" userId="a865f7a73b8c868d" providerId="LiveId" clId="{48965CC2-FD5D-4EDB-BD17-A7BBD32A3190}" dt="2024-06-22T14:41:36.997" v="484" actId="20577"/>
        <pc:sldMkLst>
          <pc:docMk/>
          <pc:sldMk cId="4091674644" sldId="292"/>
        </pc:sldMkLst>
        <pc:spChg chg="mod">
          <ac:chgData name="Jefferson Filho" userId="a865f7a73b8c868d" providerId="LiveId" clId="{48965CC2-FD5D-4EDB-BD17-A7BBD32A3190}" dt="2024-06-22T14:24:37.547" v="109" actId="20577"/>
          <ac:spMkLst>
            <pc:docMk/>
            <pc:sldMk cId="4091674644" sldId="292"/>
            <ac:spMk id="3" creationId="{200B3D2B-613A-41BE-987D-E6A1324B456D}"/>
          </ac:spMkLst>
        </pc:spChg>
        <pc:spChg chg="mod">
          <ac:chgData name="Jefferson Filho" userId="a865f7a73b8c868d" providerId="LiveId" clId="{48965CC2-FD5D-4EDB-BD17-A7BBD32A3190}" dt="2024-06-22T14:41:36.997" v="484" actId="20577"/>
          <ac:spMkLst>
            <pc:docMk/>
            <pc:sldMk cId="4091674644" sldId="292"/>
            <ac:spMk id="14" creationId="{F278402B-CA7D-4F5B-B3FA-ED74AB3CFB6C}"/>
          </ac:spMkLst>
        </pc:spChg>
      </pc:sldChg>
      <pc:sldChg chg="modSp mod ord">
        <pc:chgData name="Jefferson Filho" userId="a865f7a73b8c868d" providerId="LiveId" clId="{48965CC2-FD5D-4EDB-BD17-A7BBD32A3190}" dt="2024-06-22T15:07:05.566" v="608" actId="20577"/>
        <pc:sldMkLst>
          <pc:docMk/>
          <pc:sldMk cId="2117695413" sldId="293"/>
        </pc:sldMkLst>
        <pc:spChg chg="mod">
          <ac:chgData name="Jefferson Filho" userId="a865f7a73b8c868d" providerId="LiveId" clId="{48965CC2-FD5D-4EDB-BD17-A7BBD32A3190}" dt="2024-06-22T14:36:37.597" v="413" actId="20577"/>
          <ac:spMkLst>
            <pc:docMk/>
            <pc:sldMk cId="2117695413" sldId="293"/>
            <ac:spMk id="3" creationId="{200B3D2B-613A-41BE-987D-E6A1324B456D}"/>
          </ac:spMkLst>
        </pc:spChg>
        <pc:spChg chg="mod">
          <ac:chgData name="Jefferson Filho" userId="a865f7a73b8c868d" providerId="LiveId" clId="{48965CC2-FD5D-4EDB-BD17-A7BBD32A3190}" dt="2024-06-22T15:07:05.566" v="608" actId="20577"/>
          <ac:spMkLst>
            <pc:docMk/>
            <pc:sldMk cId="2117695413" sldId="293"/>
            <ac:spMk id="10" creationId="{2972F17A-D965-40B9-8ABB-C634072DBCC0}"/>
          </ac:spMkLst>
        </pc:spChg>
        <pc:picChg chg="mod">
          <ac:chgData name="Jefferson Filho" userId="a865f7a73b8c868d" providerId="LiveId" clId="{48965CC2-FD5D-4EDB-BD17-A7BBD32A3190}" dt="2024-06-22T15:06:34.047" v="539" actId="196"/>
          <ac:picMkLst>
            <pc:docMk/>
            <pc:sldMk cId="2117695413" sldId="293"/>
            <ac:picMk id="23" creationId="{35E3CE9E-B03C-CB4B-A83A-D3265C7A0545}"/>
          </ac:picMkLst>
        </pc:picChg>
      </pc:sldChg>
      <pc:sldChg chg="addSp delSp modSp mod">
        <pc:chgData name="Jefferson Filho" userId="a865f7a73b8c868d" providerId="LiveId" clId="{48965CC2-FD5D-4EDB-BD17-A7BBD32A3190}" dt="2024-06-22T15:42:35.769" v="882"/>
        <pc:sldMkLst>
          <pc:docMk/>
          <pc:sldMk cId="25800700" sldId="294"/>
        </pc:sldMkLst>
        <pc:spChg chg="mod">
          <ac:chgData name="Jefferson Filho" userId="a865f7a73b8c868d" providerId="LiveId" clId="{48965CC2-FD5D-4EDB-BD17-A7BBD32A3190}" dt="2024-06-22T15:33:24.750" v="799" actId="20577"/>
          <ac:spMkLst>
            <pc:docMk/>
            <pc:sldMk cId="25800700" sldId="294"/>
            <ac:spMk id="2" creationId="{623FB4D5-DA14-4F29-9320-2DE0A6B571B9}"/>
          </ac:spMkLst>
        </pc:spChg>
        <pc:spChg chg="add del mod">
          <ac:chgData name="Jefferson Filho" userId="a865f7a73b8c868d" providerId="LiveId" clId="{48965CC2-FD5D-4EDB-BD17-A7BBD32A3190}" dt="2024-06-22T15:33:44.990" v="808" actId="6549"/>
          <ac:spMkLst>
            <pc:docMk/>
            <pc:sldMk cId="25800700" sldId="294"/>
            <ac:spMk id="3" creationId="{DE9D0F75-42B5-4960-8C3A-291285872DAF}"/>
          </ac:spMkLst>
        </pc:spChg>
        <pc:spChg chg="add del mod">
          <ac:chgData name="Jefferson Filho" userId="a865f7a73b8c868d" providerId="LiveId" clId="{48965CC2-FD5D-4EDB-BD17-A7BBD32A3190}" dt="2024-06-22T15:33:43.111" v="807" actId="478"/>
          <ac:spMkLst>
            <pc:docMk/>
            <pc:sldMk cId="25800700" sldId="294"/>
            <ac:spMk id="11" creationId="{E9E8B01D-F573-B874-4ECF-991D98BD680F}"/>
          </ac:spMkLst>
        </pc:spChg>
        <pc:graphicFrameChg chg="del">
          <ac:chgData name="Jefferson Filho" userId="a865f7a73b8c868d" providerId="LiveId" clId="{48965CC2-FD5D-4EDB-BD17-A7BBD32A3190}" dt="2024-06-22T15:33:34.650" v="803" actId="478"/>
          <ac:graphicFrameMkLst>
            <pc:docMk/>
            <pc:sldMk cId="25800700" sldId="294"/>
            <ac:graphicFrameMk id="4" creationId="{FFE8AFAB-AE1F-4453-8C1B-70D2EF9B1373}"/>
          </ac:graphicFrameMkLst>
        </pc:graphicFrameChg>
        <pc:graphicFrameChg chg="add mod">
          <ac:chgData name="Jefferson Filho" userId="a865f7a73b8c868d" providerId="LiveId" clId="{48965CC2-FD5D-4EDB-BD17-A7BBD32A3190}" dt="2024-06-22T15:32:30.061" v="786"/>
          <ac:graphicFrameMkLst>
            <pc:docMk/>
            <pc:sldMk cId="25800700" sldId="294"/>
            <ac:graphicFrameMk id="5" creationId="{54005B38-D4AE-74EB-7845-DEB5BF867F89}"/>
          </ac:graphicFrameMkLst>
        </pc:graphicFrameChg>
        <pc:graphicFrameChg chg="add del mod">
          <ac:chgData name="Jefferson Filho" userId="a865f7a73b8c868d" providerId="LiveId" clId="{48965CC2-FD5D-4EDB-BD17-A7BBD32A3190}" dt="2024-06-22T15:33:33.361" v="802" actId="478"/>
          <ac:graphicFrameMkLst>
            <pc:docMk/>
            <pc:sldMk cId="25800700" sldId="294"/>
            <ac:graphicFrameMk id="6" creationId="{54005B38-D4AE-74EB-7845-DEB5BF867F89}"/>
          </ac:graphicFrameMkLst>
        </pc:graphicFrameChg>
        <pc:graphicFrameChg chg="del">
          <ac:chgData name="Jefferson Filho" userId="a865f7a73b8c868d" providerId="LiveId" clId="{48965CC2-FD5D-4EDB-BD17-A7BBD32A3190}" dt="2024-06-22T15:33:38.171" v="805" actId="478"/>
          <ac:graphicFrameMkLst>
            <pc:docMk/>
            <pc:sldMk cId="25800700" sldId="294"/>
            <ac:graphicFrameMk id="7" creationId="{9BEBE5AF-1D10-425C-8F3C-2236E52E6E67}"/>
          </ac:graphicFrameMkLst>
        </pc:graphicFrameChg>
        <pc:graphicFrameChg chg="del">
          <ac:chgData name="Jefferson Filho" userId="a865f7a73b8c868d" providerId="LiveId" clId="{48965CC2-FD5D-4EDB-BD17-A7BBD32A3190}" dt="2024-06-22T15:33:35.930" v="804" actId="478"/>
          <ac:graphicFrameMkLst>
            <pc:docMk/>
            <pc:sldMk cId="25800700" sldId="294"/>
            <ac:graphicFrameMk id="8" creationId="{A8D5CDFF-2AF9-4CDE-BF8D-15F294BD5095}"/>
          </ac:graphicFrameMkLst>
        </pc:graphicFrameChg>
        <pc:graphicFrameChg chg="add mod">
          <ac:chgData name="Jefferson Filho" userId="a865f7a73b8c868d" providerId="LiveId" clId="{48965CC2-FD5D-4EDB-BD17-A7BBD32A3190}" dt="2024-06-22T15:42:35.769" v="882"/>
          <ac:graphicFrameMkLst>
            <pc:docMk/>
            <pc:sldMk cId="25800700" sldId="294"/>
            <ac:graphicFrameMk id="12" creationId="{54005B38-D4AE-74EB-7845-DEB5BF867F89}"/>
          </ac:graphicFrameMkLst>
        </pc:graphicFrameChg>
        <pc:graphicFrameChg chg="add del mod">
          <ac:chgData name="Jefferson Filho" userId="a865f7a73b8c868d" providerId="LiveId" clId="{48965CC2-FD5D-4EDB-BD17-A7BBD32A3190}" dt="2024-06-22T15:34:05.661" v="815" actId="478"/>
          <ac:graphicFrameMkLst>
            <pc:docMk/>
            <pc:sldMk cId="25800700" sldId="294"/>
            <ac:graphicFrameMk id="13" creationId="{54005B38-D4AE-74EB-7845-DEB5BF867F89}"/>
          </ac:graphicFrameMkLst>
        </pc:graphicFrameChg>
        <pc:picChg chg="add mod">
          <ac:chgData name="Jefferson Filho" userId="a865f7a73b8c868d" providerId="LiveId" clId="{48965CC2-FD5D-4EDB-BD17-A7BBD32A3190}" dt="2024-06-22T15:41:32.238" v="871" actId="1076"/>
          <ac:picMkLst>
            <pc:docMk/>
            <pc:sldMk cId="25800700" sldId="294"/>
            <ac:picMk id="15" creationId="{DF6C57D2-FCF7-FD47-3E73-7F25C4991F66}"/>
          </ac:picMkLst>
        </pc:picChg>
        <pc:picChg chg="add mod">
          <ac:chgData name="Jefferson Filho" userId="a865f7a73b8c868d" providerId="LiveId" clId="{48965CC2-FD5D-4EDB-BD17-A7BBD32A3190}" dt="2024-06-22T15:41:32.238" v="871" actId="1076"/>
          <ac:picMkLst>
            <pc:docMk/>
            <pc:sldMk cId="25800700" sldId="294"/>
            <ac:picMk id="17" creationId="{B1DEA9C9-3806-BFBC-7B2A-9B78C7344231}"/>
          </ac:picMkLst>
        </pc:picChg>
        <pc:picChg chg="add mod">
          <ac:chgData name="Jefferson Filho" userId="a865f7a73b8c868d" providerId="LiveId" clId="{48965CC2-FD5D-4EDB-BD17-A7BBD32A3190}" dt="2024-06-22T15:41:32.238" v="871" actId="1076"/>
          <ac:picMkLst>
            <pc:docMk/>
            <pc:sldMk cId="25800700" sldId="294"/>
            <ac:picMk id="19" creationId="{CF72B380-CB5F-61DF-B200-53F635DE8A55}"/>
          </ac:picMkLst>
        </pc:picChg>
        <pc:picChg chg="add mod">
          <ac:chgData name="Jefferson Filho" userId="a865f7a73b8c868d" providerId="LiveId" clId="{48965CC2-FD5D-4EDB-BD17-A7BBD32A3190}" dt="2024-06-22T15:41:32.238" v="871" actId="1076"/>
          <ac:picMkLst>
            <pc:docMk/>
            <pc:sldMk cId="25800700" sldId="294"/>
            <ac:picMk id="21" creationId="{A0F50938-7538-A42F-F3D0-AD1B03E9F247}"/>
          </ac:picMkLst>
        </pc:picChg>
        <pc:picChg chg="add mod">
          <ac:chgData name="Jefferson Filho" userId="a865f7a73b8c868d" providerId="LiveId" clId="{48965CC2-FD5D-4EDB-BD17-A7BBD32A3190}" dt="2024-06-22T15:41:32.238" v="871" actId="1076"/>
          <ac:picMkLst>
            <pc:docMk/>
            <pc:sldMk cId="25800700" sldId="294"/>
            <ac:picMk id="23" creationId="{D2B7B061-D68A-D536-20D1-70EA6F049EC1}"/>
          </ac:picMkLst>
        </pc:picChg>
      </pc:sldChg>
      <pc:sldChg chg="del">
        <pc:chgData name="Jefferson Filho" userId="a865f7a73b8c868d" providerId="LiveId" clId="{48965CC2-FD5D-4EDB-BD17-A7BBD32A3190}" dt="2024-06-22T15:08:17.276" v="609" actId="47"/>
        <pc:sldMkLst>
          <pc:docMk/>
          <pc:sldMk cId="2575421478" sldId="295"/>
        </pc:sldMkLst>
      </pc:sldChg>
      <pc:sldChg chg="addSp delSp modSp mod">
        <pc:chgData name="Jefferson Filho" userId="a865f7a73b8c868d" providerId="LiveId" clId="{48965CC2-FD5D-4EDB-BD17-A7BBD32A3190}" dt="2024-06-22T15:21:33.676" v="676" actId="478"/>
        <pc:sldMkLst>
          <pc:docMk/>
          <pc:sldMk cId="4153678306" sldId="296"/>
        </pc:sldMkLst>
        <pc:spChg chg="add mod">
          <ac:chgData name="Jefferson Filho" userId="a865f7a73b8c868d" providerId="LiveId" clId="{48965CC2-FD5D-4EDB-BD17-A7BBD32A3190}" dt="2024-06-22T15:12:07.104" v="641" actId="6549"/>
          <ac:spMkLst>
            <pc:docMk/>
            <pc:sldMk cId="4153678306" sldId="296"/>
            <ac:spMk id="2" creationId="{B45CE207-4687-D9CA-0D9B-391B84CA378C}"/>
          </ac:spMkLst>
        </pc:spChg>
        <pc:spChg chg="add mod">
          <ac:chgData name="Jefferson Filho" userId="a865f7a73b8c868d" providerId="LiveId" clId="{48965CC2-FD5D-4EDB-BD17-A7BBD32A3190}" dt="2024-06-22T15:12:17.621" v="644" actId="6549"/>
          <ac:spMkLst>
            <pc:docMk/>
            <pc:sldMk cId="4153678306" sldId="296"/>
            <ac:spMk id="3" creationId="{2BBAE67D-131E-EF44-DF48-24A056AF5AC1}"/>
          </ac:spMkLst>
        </pc:spChg>
        <pc:spChg chg="mod">
          <ac:chgData name="Jefferson Filho" userId="a865f7a73b8c868d" providerId="LiveId" clId="{48965CC2-FD5D-4EDB-BD17-A7BBD32A3190}" dt="2024-06-22T15:11:31.266" v="631" actId="6549"/>
          <ac:spMkLst>
            <pc:docMk/>
            <pc:sldMk cId="4153678306" sldId="296"/>
            <ac:spMk id="4" creationId="{60828E04-9C2A-4859-8050-C2DF67A249CB}"/>
          </ac:spMkLst>
        </pc:spChg>
        <pc:spChg chg="mod">
          <ac:chgData name="Jefferson Filho" userId="a865f7a73b8c868d" providerId="LiveId" clId="{48965CC2-FD5D-4EDB-BD17-A7BBD32A3190}" dt="2024-06-22T15:11:39.711" v="633" actId="6549"/>
          <ac:spMkLst>
            <pc:docMk/>
            <pc:sldMk cId="4153678306" sldId="296"/>
            <ac:spMk id="5" creationId="{11265965-2271-4C1C-BD0A-6F85F80FF9A6}"/>
          </ac:spMkLst>
        </pc:spChg>
        <pc:spChg chg="mod">
          <ac:chgData name="Jefferson Filho" userId="a865f7a73b8c868d" providerId="LiveId" clId="{48965CC2-FD5D-4EDB-BD17-A7BBD32A3190}" dt="2024-06-22T15:11:49.081" v="636" actId="6549"/>
          <ac:spMkLst>
            <pc:docMk/>
            <pc:sldMk cId="4153678306" sldId="296"/>
            <ac:spMk id="6" creationId="{50A3BCC3-A277-4C0B-9EBA-EB53990D8EBD}"/>
          </ac:spMkLst>
        </pc:spChg>
        <pc:spChg chg="mod">
          <ac:chgData name="Jefferson Filho" userId="a865f7a73b8c868d" providerId="LiveId" clId="{48965CC2-FD5D-4EDB-BD17-A7BBD32A3190}" dt="2024-06-22T15:11:58.901" v="638" actId="6549"/>
          <ac:spMkLst>
            <pc:docMk/>
            <pc:sldMk cId="4153678306" sldId="296"/>
            <ac:spMk id="16" creationId="{FD8A1232-50A8-4535-AAF9-7F4180EAA0DD}"/>
          </ac:spMkLst>
        </pc:spChg>
        <pc:picChg chg="add del mod">
          <ac:chgData name="Jefferson Filho" userId="a865f7a73b8c868d" providerId="LiveId" clId="{48965CC2-FD5D-4EDB-BD17-A7BBD32A3190}" dt="2024-06-22T15:12:34.921" v="645" actId="478"/>
          <ac:picMkLst>
            <pc:docMk/>
            <pc:sldMk cId="4153678306" sldId="296"/>
            <ac:picMk id="7" creationId="{7211A9D5-9FE9-865B-1711-780EC67BD4CD}"/>
          </ac:picMkLst>
        </pc:picChg>
        <pc:picChg chg="del">
          <ac:chgData name="Jefferson Filho" userId="a865f7a73b8c868d" providerId="LiveId" clId="{48965CC2-FD5D-4EDB-BD17-A7BBD32A3190}" dt="2024-06-22T15:12:35.921" v="646" actId="478"/>
          <ac:picMkLst>
            <pc:docMk/>
            <pc:sldMk cId="4153678306" sldId="296"/>
            <ac:picMk id="8" creationId="{111541C4-DB03-4E53-994D-499C7D73C4DF}"/>
          </ac:picMkLst>
        </pc:picChg>
        <pc:picChg chg="del">
          <ac:chgData name="Jefferson Filho" userId="a865f7a73b8c868d" providerId="LiveId" clId="{48965CC2-FD5D-4EDB-BD17-A7BBD32A3190}" dt="2024-06-22T15:09:51.551" v="611" actId="478"/>
          <ac:picMkLst>
            <pc:docMk/>
            <pc:sldMk cId="4153678306" sldId="296"/>
            <ac:picMk id="9" creationId="{773C1382-ACE1-460F-A1B6-AB761A7D2E6B}"/>
          </ac:picMkLst>
        </pc:picChg>
        <pc:picChg chg="del">
          <ac:chgData name="Jefferson Filho" userId="a865f7a73b8c868d" providerId="LiveId" clId="{48965CC2-FD5D-4EDB-BD17-A7BBD32A3190}" dt="2024-06-22T15:09:49.351" v="610" actId="478"/>
          <ac:picMkLst>
            <pc:docMk/>
            <pc:sldMk cId="4153678306" sldId="296"/>
            <ac:picMk id="10" creationId="{A29DE31C-E099-4579-BB03-675E0A40C5F2}"/>
          </ac:picMkLst>
        </pc:picChg>
        <pc:picChg chg="del">
          <ac:chgData name="Jefferson Filho" userId="a865f7a73b8c868d" providerId="LiveId" clId="{48965CC2-FD5D-4EDB-BD17-A7BBD32A3190}" dt="2024-06-22T15:09:52.938" v="612" actId="478"/>
          <ac:picMkLst>
            <pc:docMk/>
            <pc:sldMk cId="4153678306" sldId="296"/>
            <ac:picMk id="11" creationId="{0718E6E0-05A2-479C-AEA8-1A385EB73474}"/>
          </ac:picMkLst>
        </pc:picChg>
        <pc:picChg chg="add del mod">
          <ac:chgData name="Jefferson Filho" userId="a865f7a73b8c868d" providerId="LiveId" clId="{48965CC2-FD5D-4EDB-BD17-A7BBD32A3190}" dt="2024-06-22T15:12:36.721" v="647" actId="478"/>
          <ac:picMkLst>
            <pc:docMk/>
            <pc:sldMk cId="4153678306" sldId="296"/>
            <ac:picMk id="13" creationId="{FA6A500E-C3A7-1DA5-26CF-DE1A97380200}"/>
          </ac:picMkLst>
        </pc:picChg>
        <pc:picChg chg="add del mod">
          <ac:chgData name="Jefferson Filho" userId="a865f7a73b8c868d" providerId="LiveId" clId="{48965CC2-FD5D-4EDB-BD17-A7BBD32A3190}" dt="2024-06-22T15:12:37.621" v="648" actId="478"/>
          <ac:picMkLst>
            <pc:docMk/>
            <pc:sldMk cId="4153678306" sldId="296"/>
            <ac:picMk id="15" creationId="{A2610298-72DF-6A7D-D79F-9DC77ACCD2F2}"/>
          </ac:picMkLst>
        </pc:picChg>
        <pc:picChg chg="add del mod">
          <ac:chgData name="Jefferson Filho" userId="a865f7a73b8c868d" providerId="LiveId" clId="{48965CC2-FD5D-4EDB-BD17-A7BBD32A3190}" dt="2024-06-22T15:12:38.241" v="649" actId="478"/>
          <ac:picMkLst>
            <pc:docMk/>
            <pc:sldMk cId="4153678306" sldId="296"/>
            <ac:picMk id="17" creationId="{A14240FC-E222-3485-C8DE-CB213AFA9F6B}"/>
          </ac:picMkLst>
        </pc:picChg>
        <pc:picChg chg="add del mod">
          <ac:chgData name="Jefferson Filho" userId="a865f7a73b8c868d" providerId="LiveId" clId="{48965CC2-FD5D-4EDB-BD17-A7BBD32A3190}" dt="2024-06-22T15:21:33.676" v="676" actId="478"/>
          <ac:picMkLst>
            <pc:docMk/>
            <pc:sldMk cId="4153678306" sldId="296"/>
            <ac:picMk id="18" creationId="{9D920209-3A9A-E357-911A-131B09BC366C}"/>
          </ac:picMkLst>
        </pc:picChg>
      </pc:sldChg>
      <pc:sldChg chg="modSp mod">
        <pc:chgData name="Jefferson Filho" userId="a865f7a73b8c868d" providerId="LiveId" clId="{48965CC2-FD5D-4EDB-BD17-A7BBD32A3190}" dt="2024-06-22T15:53:33.438" v="908" actId="20577"/>
        <pc:sldMkLst>
          <pc:docMk/>
          <pc:sldMk cId="722098795" sldId="297"/>
        </pc:sldMkLst>
        <pc:spChg chg="mod">
          <ac:chgData name="Jefferson Filho" userId="a865f7a73b8c868d" providerId="LiveId" clId="{48965CC2-FD5D-4EDB-BD17-A7BBD32A3190}" dt="2024-06-22T14:26:26.287" v="132" actId="20577"/>
          <ac:spMkLst>
            <pc:docMk/>
            <pc:sldMk cId="722098795" sldId="297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4:28:30.907" v="222" actId="20577"/>
          <ac:spMkLst>
            <pc:docMk/>
            <pc:sldMk cId="722098795" sldId="297"/>
            <ac:spMk id="3" creationId="{611DC577-0A95-47D0-95D9-5F8DA763D46B}"/>
          </ac:spMkLst>
        </pc:spChg>
        <pc:spChg chg="mod">
          <ac:chgData name="Jefferson Filho" userId="a865f7a73b8c868d" providerId="LiveId" clId="{48965CC2-FD5D-4EDB-BD17-A7BBD32A3190}" dt="2024-06-22T15:53:33.438" v="908" actId="20577"/>
          <ac:spMkLst>
            <pc:docMk/>
            <pc:sldMk cId="722098795" sldId="297"/>
            <ac:spMk id="4" creationId="{D355C61F-C8F1-4977-8E1F-F16C0D9EA88C}"/>
          </ac:spMkLst>
        </pc:spChg>
        <pc:picChg chg="mod">
          <ac:chgData name="Jefferson Filho" userId="a865f7a73b8c868d" providerId="LiveId" clId="{48965CC2-FD5D-4EDB-BD17-A7BBD32A3190}" dt="2024-06-22T14:58:10.050" v="528" actId="14826"/>
          <ac:picMkLst>
            <pc:docMk/>
            <pc:sldMk cId="722098795" sldId="297"/>
            <ac:picMk id="14" creationId="{7E468295-904F-0743-AD06-67DA21353B9E}"/>
          </ac:picMkLst>
        </pc:picChg>
      </pc:sldChg>
      <pc:sldChg chg="addSp delSp modSp mod">
        <pc:chgData name="Jefferson Filho" userId="a865f7a73b8c868d" providerId="LiveId" clId="{48965CC2-FD5D-4EDB-BD17-A7BBD32A3190}" dt="2024-06-22T14:49:39.721" v="522" actId="14826"/>
        <pc:sldMkLst>
          <pc:docMk/>
          <pc:sldMk cId="3989923275" sldId="298"/>
        </pc:sldMkLst>
        <pc:spChg chg="add mod">
          <ac:chgData name="Jefferson Filho" userId="a865f7a73b8c868d" providerId="LiveId" clId="{48965CC2-FD5D-4EDB-BD17-A7BBD32A3190}" dt="2024-06-22T14:12:10.989" v="47"/>
          <ac:spMkLst>
            <pc:docMk/>
            <pc:sldMk cId="3989923275" sldId="298"/>
            <ac:spMk id="2" creationId="{915CE574-48EE-FF47-AD20-50C29E897404}"/>
          </ac:spMkLst>
        </pc:spChg>
        <pc:spChg chg="mod">
          <ac:chgData name="Jefferson Filho" userId="a865f7a73b8c868d" providerId="LiveId" clId="{48965CC2-FD5D-4EDB-BD17-A7BBD32A3190}" dt="2024-06-22T14:45:42.727" v="514" actId="1076"/>
          <ac:spMkLst>
            <pc:docMk/>
            <pc:sldMk cId="3989923275" sldId="298"/>
            <ac:spMk id="3" creationId="{200B3D2B-613A-41BE-987D-E6A1324B456D}"/>
          </ac:spMkLst>
        </pc:spChg>
        <pc:spChg chg="mod">
          <ac:chgData name="Jefferson Filho" userId="a865f7a73b8c868d" providerId="LiveId" clId="{48965CC2-FD5D-4EDB-BD17-A7BBD32A3190}" dt="2024-06-22T14:07:10.227" v="30"/>
          <ac:spMkLst>
            <pc:docMk/>
            <pc:sldMk cId="3989923275" sldId="298"/>
            <ac:spMk id="4" creationId="{4772945D-CA91-4CFE-8EB7-941C7618C994}"/>
          </ac:spMkLst>
        </pc:spChg>
        <pc:spChg chg="add mod">
          <ac:chgData name="Jefferson Filho" userId="a865f7a73b8c868d" providerId="LiveId" clId="{48965CC2-FD5D-4EDB-BD17-A7BBD32A3190}" dt="2024-06-22T14:42:10.537" v="509" actId="20577"/>
          <ac:spMkLst>
            <pc:docMk/>
            <pc:sldMk cId="3989923275" sldId="298"/>
            <ac:spMk id="5" creationId="{A31F5FF8-4C00-2A1B-97C9-EA8281305B28}"/>
          </ac:spMkLst>
        </pc:spChg>
        <pc:spChg chg="add mod">
          <ac:chgData name="Jefferson Filho" userId="a865f7a73b8c868d" providerId="LiveId" clId="{48965CC2-FD5D-4EDB-BD17-A7BBD32A3190}" dt="2024-06-22T14:41:57.577" v="488"/>
          <ac:spMkLst>
            <pc:docMk/>
            <pc:sldMk cId="3989923275" sldId="298"/>
            <ac:spMk id="6" creationId="{A95AA437-4560-8041-4469-934BD66494DC}"/>
          </ac:spMkLst>
        </pc:spChg>
        <pc:spChg chg="add">
          <ac:chgData name="Jefferson Filho" userId="a865f7a73b8c868d" providerId="LiveId" clId="{48965CC2-FD5D-4EDB-BD17-A7BBD32A3190}" dt="2024-06-22T14:45:39.351" v="512"/>
          <ac:spMkLst>
            <pc:docMk/>
            <pc:sldMk cId="3989923275" sldId="298"/>
            <ac:spMk id="7" creationId="{80E15CAA-1049-F8E5-95DB-B48CC1E7E69E}"/>
          </ac:spMkLst>
        </pc:spChg>
        <pc:spChg chg="add mod">
          <ac:chgData name="Jefferson Filho" userId="a865f7a73b8c868d" providerId="LiveId" clId="{48965CC2-FD5D-4EDB-BD17-A7BBD32A3190}" dt="2024-06-22T14:45:51.305" v="517" actId="14100"/>
          <ac:spMkLst>
            <pc:docMk/>
            <pc:sldMk cId="3989923275" sldId="298"/>
            <ac:spMk id="8" creationId="{9BB8B35B-A467-A391-5EE2-51386D445D5C}"/>
          </ac:spMkLst>
        </pc:spChg>
        <pc:spChg chg="add del mod">
          <ac:chgData name="Jefferson Filho" userId="a865f7a73b8c868d" providerId="LiveId" clId="{48965CC2-FD5D-4EDB-BD17-A7BBD32A3190}" dt="2024-06-22T14:06:55.047" v="29" actId="20577"/>
          <ac:spMkLst>
            <pc:docMk/>
            <pc:sldMk cId="3989923275" sldId="298"/>
            <ac:spMk id="51" creationId="{66C1DE0A-7865-466B-B5D7-781C92357026}"/>
          </ac:spMkLst>
        </pc:spChg>
        <pc:picChg chg="mod">
          <ac:chgData name="Jefferson Filho" userId="a865f7a73b8c868d" providerId="LiveId" clId="{48965CC2-FD5D-4EDB-BD17-A7BBD32A3190}" dt="2024-06-22T14:49:39.721" v="522" actId="14826"/>
          <ac:picMkLst>
            <pc:docMk/>
            <pc:sldMk cId="3989923275" sldId="298"/>
            <ac:picMk id="12" creationId="{AA8A1CBA-9BB5-2246-9F4B-98EAD7C90158}"/>
          </ac:picMkLst>
        </pc:picChg>
      </pc:sldChg>
      <pc:sldChg chg="modSp add mod">
        <pc:chgData name="Jefferson Filho" userId="a865f7a73b8c868d" providerId="LiveId" clId="{48965CC2-FD5D-4EDB-BD17-A7BBD32A3190}" dt="2024-06-22T15:00:06.393" v="534" actId="196"/>
        <pc:sldMkLst>
          <pc:docMk/>
          <pc:sldMk cId="2617853718" sldId="299"/>
        </pc:sldMkLst>
        <pc:spChg chg="mod">
          <ac:chgData name="Jefferson Filho" userId="a865f7a73b8c868d" providerId="LiveId" clId="{48965CC2-FD5D-4EDB-BD17-A7BBD32A3190}" dt="2024-06-22T14:29:36.202" v="231" actId="20577"/>
          <ac:spMkLst>
            <pc:docMk/>
            <pc:sldMk cId="2617853718" sldId="299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4:29:59.057" v="275" actId="20577"/>
          <ac:spMkLst>
            <pc:docMk/>
            <pc:sldMk cId="2617853718" sldId="299"/>
            <ac:spMk id="3" creationId="{611DC577-0A95-47D0-95D9-5F8DA763D46B}"/>
          </ac:spMkLst>
        </pc:spChg>
        <pc:spChg chg="mod">
          <ac:chgData name="Jefferson Filho" userId="a865f7a73b8c868d" providerId="LiveId" clId="{48965CC2-FD5D-4EDB-BD17-A7BBD32A3190}" dt="2024-06-22T14:34:40.207" v="305" actId="123"/>
          <ac:spMkLst>
            <pc:docMk/>
            <pc:sldMk cId="2617853718" sldId="299"/>
            <ac:spMk id="4" creationId="{D355C61F-C8F1-4977-8E1F-F16C0D9EA88C}"/>
          </ac:spMkLst>
        </pc:spChg>
        <pc:picChg chg="mod modCrop">
          <ac:chgData name="Jefferson Filho" userId="a865f7a73b8c868d" providerId="LiveId" clId="{48965CC2-FD5D-4EDB-BD17-A7BBD32A3190}" dt="2024-06-22T15:00:06.393" v="534" actId="196"/>
          <ac:picMkLst>
            <pc:docMk/>
            <pc:sldMk cId="2617853718" sldId="299"/>
            <ac:picMk id="14" creationId="{7E468295-904F-0743-AD06-67DA21353B9E}"/>
          </ac:picMkLst>
        </pc:picChg>
      </pc:sldChg>
      <pc:sldChg chg="addSp modSp add mod">
        <pc:chgData name="Jefferson Filho" userId="a865f7a73b8c868d" providerId="LiveId" clId="{48965CC2-FD5D-4EDB-BD17-A7BBD32A3190}" dt="2024-06-22T15:04:02.550" v="537" actId="732"/>
        <pc:sldMkLst>
          <pc:docMk/>
          <pc:sldMk cId="4006646482" sldId="300"/>
        </pc:sldMkLst>
        <pc:spChg chg="mod">
          <ac:chgData name="Jefferson Filho" userId="a865f7a73b8c868d" providerId="LiveId" clId="{48965CC2-FD5D-4EDB-BD17-A7BBD32A3190}" dt="2024-06-22T14:36:03.641" v="402" actId="20577"/>
          <ac:spMkLst>
            <pc:docMk/>
            <pc:sldMk cId="4006646482" sldId="300"/>
            <ac:spMk id="3" creationId="{611DC577-0A95-47D0-95D9-5F8DA763D46B}"/>
          </ac:spMkLst>
        </pc:spChg>
        <pc:spChg chg="mod">
          <ac:chgData name="Jefferson Filho" userId="a865f7a73b8c868d" providerId="LiveId" clId="{48965CC2-FD5D-4EDB-BD17-A7BBD32A3190}" dt="2024-06-22T14:34:33.857" v="304" actId="123"/>
          <ac:spMkLst>
            <pc:docMk/>
            <pc:sldMk cId="4006646482" sldId="300"/>
            <ac:spMk id="4" creationId="{D355C61F-C8F1-4977-8E1F-F16C0D9EA88C}"/>
          </ac:spMkLst>
        </pc:spChg>
        <pc:spChg chg="add">
          <ac:chgData name="Jefferson Filho" userId="a865f7a73b8c868d" providerId="LiveId" clId="{48965CC2-FD5D-4EDB-BD17-A7BBD32A3190}" dt="2024-06-22T14:33:38.088" v="285"/>
          <ac:spMkLst>
            <pc:docMk/>
            <pc:sldMk cId="4006646482" sldId="300"/>
            <ac:spMk id="5" creationId="{56DDE392-AD4B-79BF-A594-2E2CF5590DD0}"/>
          </ac:spMkLst>
        </pc:spChg>
        <pc:spChg chg="add">
          <ac:chgData name="Jefferson Filho" userId="a865f7a73b8c868d" providerId="LiveId" clId="{48965CC2-FD5D-4EDB-BD17-A7BBD32A3190}" dt="2024-06-22T14:33:42.330" v="286"/>
          <ac:spMkLst>
            <pc:docMk/>
            <pc:sldMk cId="4006646482" sldId="300"/>
            <ac:spMk id="7" creationId="{5033F769-FD55-3168-0766-4FA5C0521E44}"/>
          </ac:spMkLst>
        </pc:spChg>
        <pc:spChg chg="add">
          <ac:chgData name="Jefferson Filho" userId="a865f7a73b8c868d" providerId="LiveId" clId="{48965CC2-FD5D-4EDB-BD17-A7BBD32A3190}" dt="2024-06-22T14:33:44.402" v="287"/>
          <ac:spMkLst>
            <pc:docMk/>
            <pc:sldMk cId="4006646482" sldId="300"/>
            <ac:spMk id="8" creationId="{4B426065-DC7E-EBBA-9CB0-3F22736DBBE4}"/>
          </ac:spMkLst>
        </pc:spChg>
        <pc:spChg chg="add">
          <ac:chgData name="Jefferson Filho" userId="a865f7a73b8c868d" providerId="LiveId" clId="{48965CC2-FD5D-4EDB-BD17-A7BBD32A3190}" dt="2024-06-22T14:33:47.227" v="288"/>
          <ac:spMkLst>
            <pc:docMk/>
            <pc:sldMk cId="4006646482" sldId="300"/>
            <ac:spMk id="9" creationId="{F86D8940-B9FE-8E71-2C16-3731E1E98A8F}"/>
          </ac:spMkLst>
        </pc:spChg>
        <pc:spChg chg="add">
          <ac:chgData name="Jefferson Filho" userId="a865f7a73b8c868d" providerId="LiveId" clId="{48965CC2-FD5D-4EDB-BD17-A7BBD32A3190}" dt="2024-06-22T14:33:57.615" v="298"/>
          <ac:spMkLst>
            <pc:docMk/>
            <pc:sldMk cId="4006646482" sldId="300"/>
            <ac:spMk id="10" creationId="{752CCCEE-12AA-6136-D183-E4074B313791}"/>
          </ac:spMkLst>
        </pc:spChg>
        <pc:picChg chg="mod modCrop">
          <ac:chgData name="Jefferson Filho" userId="a865f7a73b8c868d" providerId="LiveId" clId="{48965CC2-FD5D-4EDB-BD17-A7BBD32A3190}" dt="2024-06-22T15:04:02.550" v="537" actId="732"/>
          <ac:picMkLst>
            <pc:docMk/>
            <pc:sldMk cId="4006646482" sldId="300"/>
            <ac:picMk id="14" creationId="{7E468295-904F-0743-AD06-67DA21353B9E}"/>
          </ac:picMkLst>
        </pc:picChg>
      </pc:sldChg>
      <pc:sldChg chg="add del">
        <pc:chgData name="Jefferson Filho" userId="a865f7a73b8c868d" providerId="LiveId" clId="{48965CC2-FD5D-4EDB-BD17-A7BBD32A3190}" dt="2024-06-22T15:42:56.263" v="883" actId="47"/>
        <pc:sldMkLst>
          <pc:docMk/>
          <pc:sldMk cId="125390751" sldId="301"/>
        </pc:sldMkLst>
      </pc:sldChg>
      <pc:sldChg chg="addSp delSp modSp add mod">
        <pc:chgData name="Jefferson Filho" userId="a865f7a73b8c868d" providerId="LiveId" clId="{48965CC2-FD5D-4EDB-BD17-A7BBD32A3190}" dt="2024-06-22T15:52:19.018" v="895" actId="1076"/>
        <pc:sldMkLst>
          <pc:docMk/>
          <pc:sldMk cId="360550152" sldId="301"/>
        </pc:sldMkLst>
        <pc:spChg chg="del">
          <ac:chgData name="Jefferson Filho" userId="a865f7a73b8c868d" providerId="LiveId" clId="{48965CC2-FD5D-4EDB-BD17-A7BBD32A3190}" dt="2024-06-22T15:51:18.308" v="886" actId="478"/>
          <ac:spMkLst>
            <pc:docMk/>
            <pc:sldMk cId="360550152" sldId="301"/>
            <ac:spMk id="4" creationId="{6AB259A0-0017-492F-A0DC-4B70C7052AE0}"/>
          </ac:spMkLst>
        </pc:spChg>
        <pc:spChg chg="del">
          <ac:chgData name="Jefferson Filho" userId="a865f7a73b8c868d" providerId="LiveId" clId="{48965CC2-FD5D-4EDB-BD17-A7BBD32A3190}" dt="2024-06-22T15:51:13.323" v="885" actId="478"/>
          <ac:spMkLst>
            <pc:docMk/>
            <pc:sldMk cId="360550152" sldId="301"/>
            <ac:spMk id="5" creationId="{CEEB3BAE-C0B2-447C-B8BE-96C6BD84D658}"/>
          </ac:spMkLst>
        </pc:spChg>
        <pc:spChg chg="del">
          <ac:chgData name="Jefferson Filho" userId="a865f7a73b8c868d" providerId="LiveId" clId="{48965CC2-FD5D-4EDB-BD17-A7BBD32A3190}" dt="2024-06-22T15:51:18.308" v="886" actId="478"/>
          <ac:spMkLst>
            <pc:docMk/>
            <pc:sldMk cId="360550152" sldId="301"/>
            <ac:spMk id="6" creationId="{B237D1CA-B91A-410E-A968-D017BBE99F99}"/>
          </ac:spMkLst>
        </pc:spChg>
        <pc:spChg chg="del">
          <ac:chgData name="Jefferson Filho" userId="a865f7a73b8c868d" providerId="LiveId" clId="{48965CC2-FD5D-4EDB-BD17-A7BBD32A3190}" dt="2024-06-22T15:51:18.308" v="886" actId="478"/>
          <ac:spMkLst>
            <pc:docMk/>
            <pc:sldMk cId="360550152" sldId="301"/>
            <ac:spMk id="7" creationId="{26A87885-D672-4CF9-A78D-CFE98385B03A}"/>
          </ac:spMkLst>
        </pc:spChg>
        <pc:spChg chg="add del mod">
          <ac:chgData name="Jefferson Filho" userId="a865f7a73b8c868d" providerId="LiveId" clId="{48965CC2-FD5D-4EDB-BD17-A7BBD32A3190}" dt="2024-06-22T15:51:20.959" v="887" actId="478"/>
          <ac:spMkLst>
            <pc:docMk/>
            <pc:sldMk cId="360550152" sldId="301"/>
            <ac:spMk id="9" creationId="{691930B1-25C3-5FFD-5DEA-B674D6B324D0}"/>
          </ac:spMkLst>
        </pc:spChg>
        <pc:spChg chg="del">
          <ac:chgData name="Jefferson Filho" userId="a865f7a73b8c868d" providerId="LiveId" clId="{48965CC2-FD5D-4EDB-BD17-A7BBD32A3190}" dt="2024-06-22T15:51:18.308" v="886" actId="478"/>
          <ac:spMkLst>
            <pc:docMk/>
            <pc:sldMk cId="360550152" sldId="301"/>
            <ac:spMk id="12" creationId="{7F65E93D-09FF-42EE-B9DD-750638966686}"/>
          </ac:spMkLst>
        </pc:spChg>
        <pc:spChg chg="del">
          <ac:chgData name="Jefferson Filho" userId="a865f7a73b8c868d" providerId="LiveId" clId="{48965CC2-FD5D-4EDB-BD17-A7BBD32A3190}" dt="2024-06-22T15:51:18.308" v="886" actId="478"/>
          <ac:spMkLst>
            <pc:docMk/>
            <pc:sldMk cId="360550152" sldId="301"/>
            <ac:spMk id="13" creationId="{A7CD04AE-9A8B-4DED-855D-F51B510D0B69}"/>
          </ac:spMkLst>
        </pc:spChg>
        <pc:spChg chg="add del mod">
          <ac:chgData name="Jefferson Filho" userId="a865f7a73b8c868d" providerId="LiveId" clId="{48965CC2-FD5D-4EDB-BD17-A7BBD32A3190}" dt="2024-06-22T15:51:22.428" v="888" actId="478"/>
          <ac:spMkLst>
            <pc:docMk/>
            <pc:sldMk cId="360550152" sldId="301"/>
            <ac:spMk id="14" creationId="{73727DD4-D1B9-C6E8-96FD-A0511297984D}"/>
          </ac:spMkLst>
        </pc:spChg>
        <pc:spChg chg="add del mod">
          <ac:chgData name="Jefferson Filho" userId="a865f7a73b8c868d" providerId="LiveId" clId="{48965CC2-FD5D-4EDB-BD17-A7BBD32A3190}" dt="2024-06-22T15:51:25.339" v="890" actId="478"/>
          <ac:spMkLst>
            <pc:docMk/>
            <pc:sldMk cId="360550152" sldId="301"/>
            <ac:spMk id="16" creationId="{A49035BF-9656-57B4-0675-210D4DB5BCF2}"/>
          </ac:spMkLst>
        </pc:spChg>
        <pc:spChg chg="add del mod">
          <ac:chgData name="Jefferson Filho" userId="a865f7a73b8c868d" providerId="LiveId" clId="{48965CC2-FD5D-4EDB-BD17-A7BBD32A3190}" dt="2024-06-22T15:51:24.088" v="889" actId="478"/>
          <ac:spMkLst>
            <pc:docMk/>
            <pc:sldMk cId="360550152" sldId="301"/>
            <ac:spMk id="18" creationId="{C3A7D870-89BB-3BBE-D944-997C522A0083}"/>
          </ac:spMkLst>
        </pc:spChg>
        <pc:picChg chg="add mod">
          <ac:chgData name="Jefferson Filho" userId="a865f7a73b8c868d" providerId="LiveId" clId="{48965CC2-FD5D-4EDB-BD17-A7BBD32A3190}" dt="2024-06-22T15:52:19.018" v="895" actId="1076"/>
          <ac:picMkLst>
            <pc:docMk/>
            <pc:sldMk cId="360550152" sldId="301"/>
            <ac:picMk id="20" creationId="{6607306C-EA6D-7AC3-62D8-5188DFBC6468}"/>
          </ac:picMkLst>
        </pc:picChg>
        <pc:cxnChg chg="del">
          <ac:chgData name="Jefferson Filho" userId="a865f7a73b8c868d" providerId="LiveId" clId="{48965CC2-FD5D-4EDB-BD17-A7BBD32A3190}" dt="2024-06-22T15:51:18.308" v="886" actId="478"/>
          <ac:cxnSpMkLst>
            <pc:docMk/>
            <pc:sldMk cId="360550152" sldId="301"/>
            <ac:cxnSpMk id="11" creationId="{5A563457-1EC8-4978-BCCB-AFD88C9ED04C}"/>
          </ac:cxnSpMkLst>
        </pc:cxnChg>
      </pc:sldChg>
      <pc:sldChg chg="add del ord setBg">
        <pc:chgData name="Jefferson Filho" userId="a865f7a73b8c868d" providerId="LiveId" clId="{48965CC2-FD5D-4EDB-BD17-A7BBD32A3190}" dt="2024-06-22T15:53:18.708" v="902" actId="47"/>
        <pc:sldMkLst>
          <pc:docMk/>
          <pc:sldMk cId="1943941119" sldId="302"/>
        </pc:sldMkLst>
      </pc:sldChg>
      <pc:sldChg chg="modSp add mod">
        <pc:chgData name="Jefferson Filho" userId="a865f7a73b8c868d" providerId="LiveId" clId="{48965CC2-FD5D-4EDB-BD17-A7BBD32A3190}" dt="2024-06-22T16:22:13.986" v="1039" actId="20577"/>
        <pc:sldMkLst>
          <pc:docMk/>
          <pc:sldMk cId="3654163183" sldId="302"/>
        </pc:sldMkLst>
        <pc:spChg chg="mod">
          <ac:chgData name="Jefferson Filho" userId="a865f7a73b8c868d" providerId="LiveId" clId="{48965CC2-FD5D-4EDB-BD17-A7BBD32A3190}" dt="2024-06-22T16:22:13.986" v="1039" actId="20577"/>
          <ac:spMkLst>
            <pc:docMk/>
            <pc:sldMk cId="3654163183" sldId="302"/>
            <ac:spMk id="4" creationId="{3B86E961-B76E-423F-995E-11B31E921437}"/>
          </ac:spMkLst>
        </pc:spChg>
        <pc:picChg chg="mod">
          <ac:chgData name="Jefferson Filho" userId="a865f7a73b8c868d" providerId="LiveId" clId="{48965CC2-FD5D-4EDB-BD17-A7BBD32A3190}" dt="2024-06-22T16:11:13.226" v="985" actId="14826"/>
          <ac:picMkLst>
            <pc:docMk/>
            <pc:sldMk cId="3654163183" sldId="302"/>
            <ac:picMk id="12" creationId="{8F5AE0D5-C196-A947-8AFE-449A48B26153}"/>
          </ac:picMkLst>
        </pc:picChg>
      </pc:sldChg>
      <pc:sldChg chg="modSp add mod">
        <pc:chgData name="Jefferson Filho" userId="a865f7a73b8c868d" providerId="LiveId" clId="{48965CC2-FD5D-4EDB-BD17-A7BBD32A3190}" dt="2024-06-22T16:22:34.576" v="1063" actId="20577"/>
        <pc:sldMkLst>
          <pc:docMk/>
          <pc:sldMk cId="1682899305" sldId="303"/>
        </pc:sldMkLst>
        <pc:spChg chg="mod">
          <ac:chgData name="Jefferson Filho" userId="a865f7a73b8c868d" providerId="LiveId" clId="{48965CC2-FD5D-4EDB-BD17-A7BBD32A3190}" dt="2024-06-22T16:22:34.576" v="1063" actId="20577"/>
          <ac:spMkLst>
            <pc:docMk/>
            <pc:sldMk cId="1682899305" sldId="303"/>
            <ac:spMk id="4" creationId="{3B86E961-B76E-423F-995E-11B31E921437}"/>
          </ac:spMkLst>
        </pc:spChg>
        <pc:picChg chg="mod">
          <ac:chgData name="Jefferson Filho" userId="a865f7a73b8c868d" providerId="LiveId" clId="{48965CC2-FD5D-4EDB-BD17-A7BBD32A3190}" dt="2024-06-22T16:11:19.827" v="986" actId="14826"/>
          <ac:picMkLst>
            <pc:docMk/>
            <pc:sldMk cId="1682899305" sldId="303"/>
            <ac:picMk id="12" creationId="{8F5AE0D5-C196-A947-8AFE-449A48B26153}"/>
          </ac:picMkLst>
        </pc:picChg>
      </pc:sldChg>
      <pc:sldChg chg="add del ord">
        <pc:chgData name="Jefferson Filho" userId="a865f7a73b8c868d" providerId="LiveId" clId="{48965CC2-FD5D-4EDB-BD17-A7BBD32A3190}" dt="2024-06-22T15:53:22.563" v="903" actId="47"/>
        <pc:sldMkLst>
          <pc:docMk/>
          <pc:sldMk cId="3390855411" sldId="303"/>
        </pc:sldMkLst>
      </pc:sldChg>
      <pc:sldChg chg="modSp add mod">
        <pc:chgData name="Jefferson Filho" userId="a865f7a73b8c868d" providerId="LiveId" clId="{48965CC2-FD5D-4EDB-BD17-A7BBD32A3190}" dt="2024-06-22T16:23:04.678" v="1097" actId="20577"/>
        <pc:sldMkLst>
          <pc:docMk/>
          <pc:sldMk cId="45094129" sldId="304"/>
        </pc:sldMkLst>
        <pc:spChg chg="mod">
          <ac:chgData name="Jefferson Filho" userId="a865f7a73b8c868d" providerId="LiveId" clId="{48965CC2-FD5D-4EDB-BD17-A7BBD32A3190}" dt="2024-06-22T16:23:04.678" v="1097" actId="20577"/>
          <ac:spMkLst>
            <pc:docMk/>
            <pc:sldMk cId="45094129" sldId="304"/>
            <ac:spMk id="4" creationId="{3B86E961-B76E-423F-995E-11B31E921437}"/>
          </ac:spMkLst>
        </pc:spChg>
        <pc:picChg chg="mod">
          <ac:chgData name="Jefferson Filho" userId="a865f7a73b8c868d" providerId="LiveId" clId="{48965CC2-FD5D-4EDB-BD17-A7BBD32A3190}" dt="2024-06-22T16:11:26.495" v="987" actId="14826"/>
          <ac:picMkLst>
            <pc:docMk/>
            <pc:sldMk cId="45094129" sldId="304"/>
            <ac:picMk id="12" creationId="{8F5AE0D5-C196-A947-8AFE-449A48B26153}"/>
          </ac:picMkLst>
        </pc:picChg>
      </pc:sldChg>
      <pc:sldChg chg="modSp add mod">
        <pc:chgData name="Jefferson Filho" userId="a865f7a73b8c868d" providerId="LiveId" clId="{48965CC2-FD5D-4EDB-BD17-A7BBD32A3190}" dt="2024-06-22T16:23:20.861" v="1123" actId="20577"/>
        <pc:sldMkLst>
          <pc:docMk/>
          <pc:sldMk cId="1698421284" sldId="305"/>
        </pc:sldMkLst>
        <pc:spChg chg="mod">
          <ac:chgData name="Jefferson Filho" userId="a865f7a73b8c868d" providerId="LiveId" clId="{48965CC2-FD5D-4EDB-BD17-A7BBD32A3190}" dt="2024-06-22T16:23:20.861" v="1123" actId="20577"/>
          <ac:spMkLst>
            <pc:docMk/>
            <pc:sldMk cId="1698421284" sldId="305"/>
            <ac:spMk id="4" creationId="{3B86E961-B76E-423F-995E-11B31E921437}"/>
          </ac:spMkLst>
        </pc:spChg>
        <pc:picChg chg="mod">
          <ac:chgData name="Jefferson Filho" userId="a865f7a73b8c868d" providerId="LiveId" clId="{48965CC2-FD5D-4EDB-BD17-A7BBD32A3190}" dt="2024-06-22T16:11:32.588" v="988" actId="14826"/>
          <ac:picMkLst>
            <pc:docMk/>
            <pc:sldMk cId="1698421284" sldId="305"/>
            <ac:picMk id="12" creationId="{8F5AE0D5-C196-A947-8AFE-449A48B26153}"/>
          </ac:picMkLst>
        </pc:picChg>
      </pc:sldChg>
      <pc:sldChg chg="modSp add mod ord">
        <pc:chgData name="Jefferson Filho" userId="a865f7a73b8c868d" providerId="LiveId" clId="{48965CC2-FD5D-4EDB-BD17-A7BBD32A3190}" dt="2024-06-22T17:25:01.845" v="1143" actId="14826"/>
        <pc:sldMkLst>
          <pc:docMk/>
          <pc:sldMk cId="3701371722" sldId="306"/>
        </pc:sldMkLst>
        <pc:spChg chg="mod">
          <ac:chgData name="Jefferson Filho" userId="a865f7a73b8c868d" providerId="LiveId" clId="{48965CC2-FD5D-4EDB-BD17-A7BBD32A3190}" dt="2024-06-22T17:23:20.581" v="1131"/>
          <ac:spMkLst>
            <pc:docMk/>
            <pc:sldMk cId="3701371722" sldId="306"/>
            <ac:spMk id="3" creationId="{200B3D2B-613A-41BE-987D-E6A1324B456D}"/>
          </ac:spMkLst>
        </pc:spChg>
        <pc:spChg chg="mod">
          <ac:chgData name="Jefferson Filho" userId="a865f7a73b8c868d" providerId="LiveId" clId="{48965CC2-FD5D-4EDB-BD17-A7BBD32A3190}" dt="2024-06-22T17:23:41.205" v="1142" actId="20577"/>
          <ac:spMkLst>
            <pc:docMk/>
            <pc:sldMk cId="3701371722" sldId="306"/>
            <ac:spMk id="14" creationId="{F278402B-CA7D-4F5B-B3FA-ED74AB3CFB6C}"/>
          </ac:spMkLst>
        </pc:spChg>
        <pc:picChg chg="mod">
          <ac:chgData name="Jefferson Filho" userId="a865f7a73b8c868d" providerId="LiveId" clId="{48965CC2-FD5D-4EDB-BD17-A7BBD32A3190}" dt="2024-06-22T17:25:01.845" v="1143" actId="14826"/>
          <ac:picMkLst>
            <pc:docMk/>
            <pc:sldMk cId="3701371722" sldId="306"/>
            <ac:picMk id="11" creationId="{2E7ADBC3-DECA-9F4C-9289-9E43C727592F}"/>
          </ac:picMkLst>
        </pc:picChg>
      </pc:sldChg>
      <pc:sldChg chg="modSp add mod ord">
        <pc:chgData name="Jefferson Filho" userId="a865f7a73b8c868d" providerId="LiveId" clId="{48965CC2-FD5D-4EDB-BD17-A7BBD32A3190}" dt="2024-06-22T17:35:23.611" v="1252" actId="14826"/>
        <pc:sldMkLst>
          <pc:docMk/>
          <pc:sldMk cId="748943851" sldId="307"/>
        </pc:sldMkLst>
        <pc:spChg chg="mod">
          <ac:chgData name="Jefferson Filho" userId="a865f7a73b8c868d" providerId="LiveId" clId="{48965CC2-FD5D-4EDB-BD17-A7BBD32A3190}" dt="2024-06-22T17:25:42.722" v="1162" actId="20577"/>
          <ac:spMkLst>
            <pc:docMk/>
            <pc:sldMk cId="748943851" sldId="307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7:27:34.326" v="1190" actId="6549"/>
          <ac:spMkLst>
            <pc:docMk/>
            <pc:sldMk cId="748943851" sldId="307"/>
            <ac:spMk id="3" creationId="{611DC577-0A95-47D0-95D9-5F8DA763D46B}"/>
          </ac:spMkLst>
        </pc:spChg>
        <pc:spChg chg="mod">
          <ac:chgData name="Jefferson Filho" userId="a865f7a73b8c868d" providerId="LiveId" clId="{48965CC2-FD5D-4EDB-BD17-A7BBD32A3190}" dt="2024-06-22T17:27:20.098" v="1189" actId="113"/>
          <ac:spMkLst>
            <pc:docMk/>
            <pc:sldMk cId="748943851" sldId="307"/>
            <ac:spMk id="4" creationId="{D355C61F-C8F1-4977-8E1F-F16C0D9EA88C}"/>
          </ac:spMkLst>
        </pc:spChg>
        <pc:picChg chg="mod">
          <ac:chgData name="Jefferson Filho" userId="a865f7a73b8c868d" providerId="LiveId" clId="{48965CC2-FD5D-4EDB-BD17-A7BBD32A3190}" dt="2024-06-22T17:35:23.611" v="1252" actId="14826"/>
          <ac:picMkLst>
            <pc:docMk/>
            <pc:sldMk cId="748943851" sldId="307"/>
            <ac:picMk id="14" creationId="{7E468295-904F-0743-AD06-67DA21353B9E}"/>
          </ac:picMkLst>
        </pc:picChg>
      </pc:sldChg>
      <pc:sldChg chg="modSp add mod">
        <pc:chgData name="Jefferson Filho" userId="a865f7a73b8c868d" providerId="LiveId" clId="{48965CC2-FD5D-4EDB-BD17-A7BBD32A3190}" dt="2024-06-22T17:36:23.735" v="1256" actId="732"/>
        <pc:sldMkLst>
          <pc:docMk/>
          <pc:sldMk cId="116621273" sldId="308"/>
        </pc:sldMkLst>
        <pc:spChg chg="mod">
          <ac:chgData name="Jefferson Filho" userId="a865f7a73b8c868d" providerId="LiveId" clId="{48965CC2-FD5D-4EDB-BD17-A7BBD32A3190}" dt="2024-06-22T17:28:30.332" v="1220" actId="20577"/>
          <ac:spMkLst>
            <pc:docMk/>
            <pc:sldMk cId="116621273" sldId="308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7:29:35.838" v="1228" actId="255"/>
          <ac:spMkLst>
            <pc:docMk/>
            <pc:sldMk cId="116621273" sldId="308"/>
            <ac:spMk id="4" creationId="{D355C61F-C8F1-4977-8E1F-F16C0D9EA88C}"/>
          </ac:spMkLst>
        </pc:spChg>
        <pc:picChg chg="mod modCrop">
          <ac:chgData name="Jefferson Filho" userId="a865f7a73b8c868d" providerId="LiveId" clId="{48965CC2-FD5D-4EDB-BD17-A7BBD32A3190}" dt="2024-06-22T17:36:23.735" v="1256" actId="732"/>
          <ac:picMkLst>
            <pc:docMk/>
            <pc:sldMk cId="116621273" sldId="308"/>
            <ac:picMk id="14" creationId="{7E468295-904F-0743-AD06-67DA21353B9E}"/>
          </ac:picMkLst>
        </pc:picChg>
      </pc:sldChg>
      <pc:sldChg chg="modSp add mod">
        <pc:chgData name="Jefferson Filho" userId="a865f7a73b8c868d" providerId="LiveId" clId="{48965CC2-FD5D-4EDB-BD17-A7BBD32A3190}" dt="2024-06-22T17:37:32.255" v="1261" actId="732"/>
        <pc:sldMkLst>
          <pc:docMk/>
          <pc:sldMk cId="2485658916" sldId="309"/>
        </pc:sldMkLst>
        <pc:spChg chg="mod">
          <ac:chgData name="Jefferson Filho" userId="a865f7a73b8c868d" providerId="LiveId" clId="{48965CC2-FD5D-4EDB-BD17-A7BBD32A3190}" dt="2024-06-22T17:29:53.803" v="1244" actId="20577"/>
          <ac:spMkLst>
            <pc:docMk/>
            <pc:sldMk cId="2485658916" sldId="309"/>
            <ac:spMk id="2" creationId="{3560F281-4FF6-4617-A809-AC9C15ECF18A}"/>
          </ac:spMkLst>
        </pc:spChg>
        <pc:spChg chg="mod">
          <ac:chgData name="Jefferson Filho" userId="a865f7a73b8c868d" providerId="LiveId" clId="{48965CC2-FD5D-4EDB-BD17-A7BBD32A3190}" dt="2024-06-22T17:30:46.870" v="1251" actId="403"/>
          <ac:spMkLst>
            <pc:docMk/>
            <pc:sldMk cId="2485658916" sldId="309"/>
            <ac:spMk id="4" creationId="{D355C61F-C8F1-4977-8E1F-F16C0D9EA88C}"/>
          </ac:spMkLst>
        </pc:spChg>
        <pc:picChg chg="mod modCrop">
          <ac:chgData name="Jefferson Filho" userId="a865f7a73b8c868d" providerId="LiveId" clId="{48965CC2-FD5D-4EDB-BD17-A7BBD32A3190}" dt="2024-06-22T17:37:32.255" v="1261" actId="732"/>
          <ac:picMkLst>
            <pc:docMk/>
            <pc:sldMk cId="2485658916" sldId="309"/>
            <ac:picMk id="14" creationId="{7E468295-904F-0743-AD06-67DA21353B9E}"/>
          </ac:picMkLst>
        </pc:picChg>
      </pc:sldChg>
      <pc:sldMasterChg chg="modSp mod">
        <pc:chgData name="Jefferson Filho" userId="a865f7a73b8c868d" providerId="LiveId" clId="{48965CC2-FD5D-4EDB-BD17-A7BBD32A3190}" dt="2024-06-22T14:08:48.015" v="41" actId="20577"/>
        <pc:sldMasterMkLst>
          <pc:docMk/>
          <pc:sldMasterMk cId="946163275" sldId="2147483648"/>
        </pc:sldMasterMkLst>
        <pc:spChg chg="mod">
          <ac:chgData name="Jefferson Filho" userId="a865f7a73b8c868d" providerId="LiveId" clId="{48965CC2-FD5D-4EDB-BD17-A7BBD32A3190}" dt="2024-06-22T14:08:48.015" v="41" actId="20577"/>
          <ac:spMkLst>
            <pc:docMk/>
            <pc:sldMasterMk cId="946163275" sldId="2147483648"/>
            <ac:spMk id="4" creationId="{34FDC6F9-37F9-4E25-AECA-D307B8421C73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Planilha1!$H$17</c:f>
              <c:strCache>
                <c:ptCount val="1"/>
                <c:pt idx="0">
                  <c:v>Utilização</c:v>
                </c:pt>
              </c:strCache>
            </c:strRef>
          </c:tx>
          <c:dPt>
            <c:idx val="0"/>
            <c:bubble3D val="0"/>
            <c:spPr>
              <a:solidFill>
                <a:srgbClr val="2196F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90-4C42-8828-23148860C1E4}"/>
              </c:ext>
            </c:extLst>
          </c:dPt>
          <c:dPt>
            <c:idx val="1"/>
            <c:bubble3D val="0"/>
            <c:spPr>
              <a:solidFill>
                <a:srgbClr val="B147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90-4C42-8828-23148860C1E4}"/>
              </c:ext>
            </c:extLst>
          </c:dPt>
          <c:dPt>
            <c:idx val="2"/>
            <c:bubble3D val="0"/>
            <c:spPr>
              <a:solidFill>
                <a:srgbClr val="FC490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90-4C42-8828-23148860C1E4}"/>
              </c:ext>
            </c:extLst>
          </c:dPt>
          <c:dPt>
            <c:idx val="3"/>
            <c:bubble3D val="0"/>
            <c:spPr>
              <a:solidFill>
                <a:srgbClr val="FFD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90-4C42-8828-23148860C1E4}"/>
              </c:ext>
            </c:extLst>
          </c:dPt>
          <c:dPt>
            <c:idx val="4"/>
            <c:bubble3D val="0"/>
            <c:spPr>
              <a:solidFill>
                <a:srgbClr val="78E0E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590-4C42-8828-23148860C1E4}"/>
              </c:ext>
            </c:extLst>
          </c:dPt>
          <c:dLbls>
            <c:dLbl>
              <c:idx val="3"/>
              <c:layout>
                <c:manualLayout>
                  <c:x val="-9.673518742442622E-3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590-4C42-8828-23148860C1E4}"/>
                </c:ext>
              </c:extLst>
            </c:dLbl>
            <c:dLbl>
              <c:idx val="4"/>
              <c:layout>
                <c:manualLayout>
                  <c:x val="-5.9115264965896941E-17"/>
                  <c:y val="-4.297994269340973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590-4C42-8828-23148860C1E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Planilha1!$G$18:$G$22</c:f>
              <c:strCache>
                <c:ptCount val="5"/>
                <c:pt idx="0">
                  <c:v>CSS</c:v>
                </c:pt>
                <c:pt idx="1">
                  <c:v>C#</c:v>
                </c:pt>
                <c:pt idx="2">
                  <c:v>HTML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Planilha1!$H$18:$H$22</c:f>
              <c:numCache>
                <c:formatCode>0.00%</c:formatCode>
                <c:ptCount val="5"/>
                <c:pt idx="0">
                  <c:v>0.68100000000000005</c:v>
                </c:pt>
                <c:pt idx="1">
                  <c:v>0.111</c:v>
                </c:pt>
                <c:pt idx="2">
                  <c:v>0.104</c:v>
                </c:pt>
                <c:pt idx="3">
                  <c:v>7.3999999999999996E-2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90-4C42-8828-23148860C1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22/06/2024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22/06/2024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t-BR" sz="2500" b="1" i="0" spc="-100" dirty="0">
                <a:solidFill>
                  <a:schemeClr val="accent1"/>
                </a:solidFill>
                <a:latin typeface="+mj-lt"/>
              </a:rPr>
              <a:t>PUC</a:t>
            </a:r>
            <a:r>
              <a:rPr lang="pt-BR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pt-BR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pt-BR" sz="1200" b="0" i="0" spc="14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b="0" dirty="0" err="1">
                <a:solidFill>
                  <a:srgbClr val="00F2FF"/>
                </a:solidFill>
              </a:rPr>
              <a:t>Seu</a:t>
            </a:r>
            <a:r>
              <a:rPr lang="pt-BR" sz="6000" dirty="0" err="1">
                <a:solidFill>
                  <a:srgbClr val="00F2FF"/>
                </a:solidFill>
              </a:rPr>
              <a:t>Embarque</a:t>
            </a:r>
            <a:endParaRPr lang="pt-BR" sz="6000" dirty="0">
              <a:solidFill>
                <a:srgbClr val="00F2FF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pt-BR" dirty="0"/>
              <a:t>Análise e Desenvolvimento de Sistemas</a:t>
            </a:r>
          </a:p>
        </p:txBody>
      </p:sp>
      <p:sp>
        <p:nvSpPr>
          <p:cNvPr id="51" name="Caixa de texto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10284923" y="4241800"/>
            <a:ext cx="1402741" cy="394389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ctr" rtl="0">
              <a:lnSpc>
                <a:spcPts val="1000"/>
              </a:lnSpc>
            </a:pPr>
            <a:r>
              <a:rPr lang="pt-BR" sz="3600" b="1" i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PUC</a:t>
            </a:r>
            <a:r>
              <a:rPr lang="pt-BR" sz="2400" b="1" i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br>
              <a:rPr lang="pt-BR" sz="2400" b="1" i="0" spc="-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pt-BR" b="0" i="0" spc="14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Minas</a:t>
            </a:r>
          </a:p>
        </p:txBody>
      </p:sp>
      <p:sp>
        <p:nvSpPr>
          <p:cNvPr id="2" name="Subtítulo 3">
            <a:extLst>
              <a:ext uri="{FF2B5EF4-FFF2-40B4-BE49-F238E27FC236}">
                <a16:creationId xmlns:a16="http://schemas.microsoft.com/office/drawing/2014/main" id="{915CE574-48EE-FF47-AD20-50C29E897404}"/>
              </a:ext>
            </a:extLst>
          </p:cNvPr>
          <p:cNvSpPr txBox="1">
            <a:spLocks/>
          </p:cNvSpPr>
          <p:nvPr/>
        </p:nvSpPr>
        <p:spPr>
          <a:xfrm>
            <a:off x="3200400" y="4684493"/>
            <a:ext cx="6580188" cy="58092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Projeto: Desenvolvimento de um Sistema Sociotécnico Inovador</a:t>
            </a:r>
          </a:p>
        </p:txBody>
      </p:sp>
      <p:sp>
        <p:nvSpPr>
          <p:cNvPr id="5" name="Subtítulo 3">
            <a:extLst>
              <a:ext uri="{FF2B5EF4-FFF2-40B4-BE49-F238E27FC236}">
                <a16:creationId xmlns:a16="http://schemas.microsoft.com/office/drawing/2014/main" id="{A31F5FF8-4C00-2A1B-97C9-EA8281305B28}"/>
              </a:ext>
            </a:extLst>
          </p:cNvPr>
          <p:cNvSpPr txBox="1">
            <a:spLocks/>
          </p:cNvSpPr>
          <p:nvPr/>
        </p:nvSpPr>
        <p:spPr>
          <a:xfrm>
            <a:off x="3200400" y="5307947"/>
            <a:ext cx="6580188" cy="58092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Eixo 5 / 1º Semestre 2024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A95AA437-4560-8041-4469-934BD66494DC}"/>
              </a:ext>
            </a:extLst>
          </p:cNvPr>
          <p:cNvSpPr txBox="1">
            <a:spLocks/>
          </p:cNvSpPr>
          <p:nvPr/>
        </p:nvSpPr>
        <p:spPr>
          <a:xfrm>
            <a:off x="3200400" y="5931401"/>
            <a:ext cx="6580188" cy="58092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Orientador: José Wilson da Costa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Linguagens Utilizadas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54005B38-D4AE-74EB-7845-DEB5BF867F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494655"/>
              </p:ext>
            </p:extLst>
          </p:nvPr>
        </p:nvGraphicFramePr>
        <p:xfrm>
          <a:off x="6940550" y="1115522"/>
          <a:ext cx="5114925" cy="5193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DF6C57D2-FCF7-FD47-3E73-7F25C499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12" y="3235100"/>
            <a:ext cx="1080000" cy="1080000"/>
          </a:xfrm>
          <a:prstGeom prst="rect">
            <a:avLst/>
          </a:prstGeom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B1DEA9C9-3806-BFBC-7B2A-9B78C7344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312" y="3235100"/>
            <a:ext cx="1080000" cy="1080000"/>
          </a:xfrm>
          <a:prstGeom prst="rect">
            <a:avLst/>
          </a:prstGeom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CF72B380-CB5F-61DF-B200-53F635DE8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762" y="3235100"/>
            <a:ext cx="1080000" cy="1080000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A0F50938-7538-A42F-F3D0-AD1B03E9F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12" y="3235100"/>
            <a:ext cx="1080000" cy="1080000"/>
          </a:xfrm>
          <a:prstGeom prst="rect">
            <a:avLst/>
          </a:prstGeom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D2B7B061-D68A-D536-20D1-70EA6F049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062" y="32351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012" r="3012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63" y="5359400"/>
            <a:ext cx="3797437" cy="565899"/>
          </a:xfrm>
        </p:spPr>
        <p:txBody>
          <a:bodyPr rtlCol="0"/>
          <a:lstStyle/>
          <a:p>
            <a:pPr rtl="0"/>
            <a:r>
              <a:rPr lang="pt-BR" dirty="0"/>
              <a:t>Imagem da tela que o viajante preenche para fazer a requisição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39" b="3539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63" y="5359400"/>
            <a:ext cx="3797437" cy="565899"/>
          </a:xfrm>
        </p:spPr>
        <p:txBody>
          <a:bodyPr rtlCol="0"/>
          <a:lstStyle/>
          <a:p>
            <a:pPr rtl="0"/>
            <a:r>
              <a:rPr lang="pt-BR" dirty="0"/>
              <a:t>Imagem de tela inteira dos pacotes cotados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416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39" b="3539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63" y="5359400"/>
            <a:ext cx="3797437" cy="565899"/>
          </a:xfrm>
        </p:spPr>
        <p:txBody>
          <a:bodyPr rtlCol="0"/>
          <a:lstStyle/>
          <a:p>
            <a:pPr rtl="0"/>
            <a:r>
              <a:rPr lang="pt-BR" dirty="0"/>
              <a:t>Imagem de tela inteira do cadastro dos viajantes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289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39" b="3539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63" y="5359400"/>
            <a:ext cx="3797437" cy="565899"/>
          </a:xfrm>
        </p:spPr>
        <p:txBody>
          <a:bodyPr rtlCol="0"/>
          <a:lstStyle/>
          <a:p>
            <a:pPr rtl="0"/>
            <a:r>
              <a:rPr lang="pt-BR" dirty="0"/>
              <a:t>Imagem de tela inteira do dashboard para gestão de negócios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9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539" b="3539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2563" y="5359400"/>
            <a:ext cx="3797437" cy="565899"/>
          </a:xfrm>
        </p:spPr>
        <p:txBody>
          <a:bodyPr rtlCol="0"/>
          <a:lstStyle/>
          <a:p>
            <a:pPr rtl="0"/>
            <a:r>
              <a:rPr lang="pt-BR" dirty="0"/>
              <a:t>Imagem de tela inteira do cadastro de usuários da plataforma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image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42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Livros de capa dura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Mostra de Extensão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Pontos positivos, desafios da experiência extensionista e </a:t>
            </a:r>
          </a:p>
          <a:p>
            <a:pPr rtl="0"/>
            <a:r>
              <a:rPr lang="pt-BR" dirty="0"/>
              <a:t>conclusão da equipe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137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Tóquio com Monte Fuji por trás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6000" dirty="0"/>
              <a:t>Pontos Positivos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3708615"/>
            <a:ext cx="5472000" cy="2428351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1200" b="1" dirty="0"/>
              <a:t>Inovação e Criatividade</a:t>
            </a:r>
            <a:r>
              <a:rPr lang="pt-BR" sz="1200" dirty="0"/>
              <a:t>: Desenvolver software envolve criar soluções novas e criativas para problemas diversos, o que estimula o pensamento inovador;</a:t>
            </a:r>
          </a:p>
          <a:p>
            <a:pPr marL="0" indent="0" algn="just" rtl="0">
              <a:buNone/>
            </a:pPr>
            <a:r>
              <a:rPr lang="pt-BR" sz="1200" b="1" dirty="0"/>
              <a:t>Aprendizado Contínuo</a:t>
            </a:r>
            <a:r>
              <a:rPr lang="pt-BR" sz="1200" dirty="0"/>
              <a:t>: A tecnologia está sempre evoluindo, então há sempre algo novo para aprender, o que mantém o trabalho interessante e desafiador;</a:t>
            </a:r>
          </a:p>
          <a:p>
            <a:pPr marL="0" indent="0" algn="just" rtl="0">
              <a:buNone/>
            </a:pPr>
            <a:r>
              <a:rPr lang="pt-BR" sz="1200" b="1" dirty="0"/>
              <a:t>Colaboração</a:t>
            </a:r>
            <a:r>
              <a:rPr lang="pt-BR" sz="1200" dirty="0"/>
              <a:t>: O desenvolvimento de software geralmente envolve trabalho em equipe, o que permite aprender com os colegas e desenvolver habilidades de colaboração;</a:t>
            </a:r>
          </a:p>
          <a:p>
            <a:pPr marL="0" indent="0" algn="just" rtl="0">
              <a:buNone/>
            </a:pPr>
            <a:r>
              <a:rPr lang="pt-BR" sz="1200" b="1" dirty="0"/>
              <a:t>Desenvolvimento Pessoal</a:t>
            </a:r>
            <a:r>
              <a:rPr lang="pt-BR" sz="1200" dirty="0"/>
              <a:t>: Trabalhar com desenvolvimento de software pode ajudar no desenvolvimento de habilidades como resolução de problemas, pensamento crítico e habilidades analíticas;</a:t>
            </a:r>
          </a:p>
          <a:p>
            <a:pPr marL="0" indent="0" algn="just" rtl="0">
              <a:buNone/>
            </a:pPr>
            <a:r>
              <a:rPr lang="pt-BR" sz="1200" b="1" dirty="0"/>
              <a:t>Impacto e Utilidade</a:t>
            </a:r>
            <a:r>
              <a:rPr lang="pt-BR" sz="1200" dirty="0"/>
              <a:t>: Desenvolver software pode ter um impacto significativo na vida das pessoas, melhorando processos, facilitando a comunicação e promovendo a inovação em várias áreas.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894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A Estátua da Liberdade em Nova York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6903"/>
          <a:stretch/>
        </p:blipFill>
        <p:spPr>
          <a:xfrm>
            <a:off x="-1" y="-1"/>
            <a:ext cx="6016831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4000" dirty="0"/>
              <a:t>Desafios da Experiência Extensionista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3708615"/>
            <a:ext cx="5472000" cy="2428351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1300" b="1" dirty="0"/>
              <a:t>Cliente Real</a:t>
            </a:r>
            <a:r>
              <a:rPr lang="pt-BR" sz="1300" dirty="0"/>
              <a:t>: Um dos principais desafios foi lidar diretamente com um cliente real, atendendo às suas exigências e necessidades específicas;</a:t>
            </a:r>
          </a:p>
          <a:p>
            <a:pPr marL="0" indent="0" algn="just" rtl="0">
              <a:buNone/>
            </a:pPr>
            <a:r>
              <a:rPr lang="pt-BR" sz="1300" b="1" dirty="0"/>
              <a:t>Colaboração</a:t>
            </a:r>
            <a:r>
              <a:rPr lang="pt-BR" sz="1300" dirty="0"/>
              <a:t>: Outro desafio significativo foi garantir uma colaboração eficaz entre todos os membros da equipe, assegurando a integração harmoniosa de diversas habilidades e perspectivas durante o desenvolvimento do projeto;</a:t>
            </a:r>
          </a:p>
          <a:p>
            <a:pPr marL="0" indent="0" algn="just" rtl="0">
              <a:buNone/>
            </a:pPr>
            <a:r>
              <a:rPr lang="pt-BR" sz="1300" b="1" dirty="0"/>
              <a:t>Aprendizado e Melhoria Contínua</a:t>
            </a:r>
            <a:r>
              <a:rPr lang="pt-BR" sz="1300" dirty="0"/>
              <a:t>: Nós conseguimos promover uma cultura de aprendizado e melhoria contínua ao longo do desenvolvimento do projeto, aproveitando lições aprendidas para otimizar processos futuros;</a:t>
            </a:r>
          </a:p>
          <a:p>
            <a:pPr marL="0" indent="0" algn="just" rtl="0">
              <a:buNone/>
            </a:pPr>
            <a:r>
              <a:rPr lang="pt-BR" sz="1300" b="1" dirty="0"/>
              <a:t>Qualidade</a:t>
            </a:r>
            <a:r>
              <a:rPr lang="pt-BR" sz="1300" dirty="0"/>
              <a:t>: Durante o desenvolvimento do projeto, um desafio foi garantir que o produto final atenda aos padrões de qualidade esperados pelos clientes e usuários finais.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21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 descr="Visualização da ótima pirâmide complexa de Giza no Egito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080"/>
          <a:stretch/>
        </p:blipFill>
        <p:spPr>
          <a:xfrm>
            <a:off x="0" y="0"/>
            <a:ext cx="6200274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4000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3708615"/>
            <a:ext cx="5472000" cy="2428351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000" dirty="0"/>
              <a:t>Ao desenvolver a aplicação para a agência de turismo conforme especificado anteriormente, torna-se mais formal a aquisição de novos clientes. Além disso, melhora-se e controla-se a comunicação entre esses clientes e a empresa. Isso proporciona à empresa maior visibilidade no mercado, permitindo atrair mais potenciais viajantes e melhorar o controle do fluxo de vendas de pacotes.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65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78000"/>
            <a:ext cx="5472000" cy="3890112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800" dirty="0"/>
              <a:t>Agência de viagens que oferece pacotes econômicos e completos, incluindo passagens, hospedagens e passeios personalizados, utilizando milhas aéreas para garantir preços atrativos.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36980"/>
          <a:stretch/>
        </p:blipFill>
        <p:spPr>
          <a:xfrm>
            <a:off x="6095999" y="-1"/>
            <a:ext cx="6096001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5400" dirty="0"/>
              <a:t>Sobre o Cliente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Agência de viagens que oferece serviços completos de planejamento de viagens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mãos aplaudindo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/>
              <a:t>Alexandre Ribeiro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Gustavo Oliveira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Jefferson Filho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José Júnior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2" name="Espaço Reservado para Texto 15">
            <a:extLst>
              <a:ext uri="{FF2B5EF4-FFF2-40B4-BE49-F238E27FC236}">
                <a16:creationId xmlns:a16="http://schemas.microsoft.com/office/drawing/2014/main" id="{B45CE207-4687-D9CA-0D9B-391B84CA378C}"/>
              </a:ext>
            </a:extLst>
          </p:cNvPr>
          <p:cNvSpPr txBox="1">
            <a:spLocks/>
          </p:cNvSpPr>
          <p:nvPr/>
        </p:nvSpPr>
        <p:spPr>
          <a:xfrm>
            <a:off x="8458200" y="5367399"/>
            <a:ext cx="2910342" cy="31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Leandro Sousa</a:t>
            </a:r>
          </a:p>
        </p:txBody>
      </p:sp>
      <p:sp>
        <p:nvSpPr>
          <p:cNvPr id="3" name="Espaço Reservado para Texto 15">
            <a:extLst>
              <a:ext uri="{FF2B5EF4-FFF2-40B4-BE49-F238E27FC236}">
                <a16:creationId xmlns:a16="http://schemas.microsoft.com/office/drawing/2014/main" id="{2BBAE67D-131E-EF44-DF48-24A056AF5AC1}"/>
              </a:ext>
            </a:extLst>
          </p:cNvPr>
          <p:cNvSpPr txBox="1">
            <a:spLocks/>
          </p:cNvSpPr>
          <p:nvPr/>
        </p:nvSpPr>
        <p:spPr>
          <a:xfrm>
            <a:off x="8458200" y="5723069"/>
            <a:ext cx="2910342" cy="31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Marco Santiago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Mesa com computador, telefone, livros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Contexto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Contextualização do problema e objetivo a ser alcançado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6000" dirty="0"/>
              <a:t>Desafio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Velocidade no Atendimento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3708615"/>
            <a:ext cx="5472000" cy="2428351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400" dirty="0"/>
              <a:t>A comunicação rápida e eficiente entre cliente e agência de viagens é essencial para vender pacotes turísticos. É crucial estar disponível imediatamente quando os viajantes demonstram interesse em destinos, promover novos pacotes via WhatsApp, e registrar clientes em potencial para futuras vendas.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6482"/>
          <a:stretch/>
        </p:blipFill>
        <p:spPr>
          <a:xfrm flipH="1">
            <a:off x="0" y="-1"/>
            <a:ext cx="6096000" cy="6371351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6000" dirty="0"/>
              <a:t>Objetivo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 de uma solução inovadora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algn="just" rtl="0">
              <a:buNone/>
            </a:pPr>
            <a:r>
              <a:rPr lang="pt-BR" sz="2800" dirty="0"/>
              <a:t>O objetivo principal desta aplicação é facilitar a comunicação entre uma agência de viagens e potenciais viajantes, permitindo o registro dos interesses destes últimos.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85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b="21796"/>
          <a:stretch/>
        </p:blipFill>
        <p:spPr>
          <a:xfrm>
            <a:off x="0" y="0"/>
            <a:ext cx="6096000" cy="6371352"/>
          </a:xfr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6000" dirty="0"/>
              <a:t>Nossa Promessa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dirty="0"/>
              <a:t>Garantir o atendimento por meio do </a:t>
            </a:r>
            <a:r>
              <a:rPr lang="pt-BR" dirty="0" err="1"/>
              <a:t>Whatsapp</a:t>
            </a:r>
            <a:r>
              <a:rPr lang="pt-BR" dirty="0"/>
              <a:t> de forma ágil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1638085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400" dirty="0"/>
              <a:t>Esta aplicação tem como objetivo integrar a comunicação entre clientes e uma agência de turismo através de um formulário que se conecta a um banco de dados e ao WhatsApp. Isso permite que a empresa atenda aos clientes de forma eficiente e os registre para futuras vendas.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64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ço Reservado para Imagem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 flipH="1">
            <a:off x="2411412" y="0"/>
            <a:ext cx="9780588" cy="637135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 rtlCol="0"/>
          <a:lstStyle/>
          <a:p>
            <a:pPr rtl="0"/>
            <a:r>
              <a:rPr lang="pt-BR" sz="5600" dirty="0"/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 rtlCol="0"/>
          <a:lstStyle/>
          <a:p>
            <a:pPr rtl="0"/>
            <a:r>
              <a:rPr lang="pt-BR" dirty="0"/>
              <a:t>Oferecer uma experiência agradável e eficiente para os usuários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Arquitetura e Tecnologias</a:t>
            </a:r>
          </a:p>
        </p:txBody>
      </p:sp>
      <p:sp>
        <p:nvSpPr>
          <p:cNvPr id="12" name="Retângulo 11" descr="Bloco em destaque à esquerd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pPr rtl="0"/>
            <a:r>
              <a:rPr lang="pt-BR" dirty="0"/>
              <a:t>Back-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000" dirty="0"/>
              <a:t>Desenvolvimento em C# para consumir a API do WhatsApp e nossa própria API em Python, seguindo o estilo arquitetural DDD.</a:t>
            </a:r>
          </a:p>
        </p:txBody>
      </p:sp>
      <p:cxnSp>
        <p:nvCxnSpPr>
          <p:cNvPr id="11" name="Conector reto 10" descr="Divisor de slid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 descr="Barra em destaque à direit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 rtlCol="0"/>
          <a:lstStyle/>
          <a:p>
            <a:pPr rtl="0"/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 rtlCol="0"/>
          <a:lstStyle/>
          <a:p>
            <a:pPr marL="0" indent="0" algn="just" rtl="0">
              <a:buNone/>
            </a:pPr>
            <a:r>
              <a:rPr lang="pt-BR" sz="2000" dirty="0"/>
              <a:t>Utilização de HTML, CSS e </a:t>
            </a:r>
            <a:r>
              <a:rPr lang="pt-BR" sz="2000" dirty="0" err="1"/>
              <a:t>JavaScript</a:t>
            </a:r>
            <a:r>
              <a:rPr lang="pt-BR" sz="2000" dirty="0"/>
              <a:t>. Além disso, será utilizada uma API em Python para gerenciar o armazenamento de dados no banco de dados.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Arquitetura e Tecnologias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607306C-EA6D-7AC3-62D8-5188DFBC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03" y="1037563"/>
            <a:ext cx="5789794" cy="478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15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brilhante de negócios</Template>
  <TotalTime>186</TotalTime>
  <Words>706</Words>
  <Application>Microsoft Office PowerPoint</Application>
  <PresentationFormat>Widescreen</PresentationFormat>
  <Paragraphs>82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Candara</vt:lpstr>
      <vt:lpstr>Corbel</vt:lpstr>
      <vt:lpstr>Times New Roman</vt:lpstr>
      <vt:lpstr>Personalizado</vt:lpstr>
      <vt:lpstr>SeuEmbarque</vt:lpstr>
      <vt:lpstr>Sobre o Cliente</vt:lpstr>
      <vt:lpstr>Contexto</vt:lpstr>
      <vt:lpstr>Desafio</vt:lpstr>
      <vt:lpstr>Objetivo</vt:lpstr>
      <vt:lpstr>Nossa Promessa</vt:lpstr>
      <vt:lpstr>Solução</vt:lpstr>
      <vt:lpstr>Arquitetura e Tecnologias</vt:lpstr>
      <vt:lpstr>Arquitetura e Tecnologias</vt:lpstr>
      <vt:lpstr>Linguagens Utilizadas</vt:lpstr>
      <vt:lpstr>Large image</vt:lpstr>
      <vt:lpstr>Large image</vt:lpstr>
      <vt:lpstr>Large image</vt:lpstr>
      <vt:lpstr>Large image</vt:lpstr>
      <vt:lpstr>Large image</vt:lpstr>
      <vt:lpstr>Mostra de Extensão</vt:lpstr>
      <vt:lpstr>Pontos Positivos</vt:lpstr>
      <vt:lpstr>Desafios da Experiência Extensionista</vt:lpstr>
      <vt:lpstr>Conclusão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Jefferson Filho</dc:creator>
  <cp:lastModifiedBy>Jefferson Filho</cp:lastModifiedBy>
  <cp:revision>1</cp:revision>
  <dcterms:created xsi:type="dcterms:W3CDTF">2024-06-22T13:27:27Z</dcterms:created>
  <dcterms:modified xsi:type="dcterms:W3CDTF">2024-06-22T17:37:34Z</dcterms:modified>
</cp:coreProperties>
</file>